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1386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580070" y="2042990"/>
            <a:ext cx="8487730" cy="2605209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695140" y="3158440"/>
            <a:ext cx="1505089" cy="3861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422237" y="2982514"/>
            <a:ext cx="1317567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778508" y="2866411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462949" y="2935426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478209" y="3302556"/>
            <a:ext cx="216931" cy="4894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endCxn id="119" idx="0"/>
          </p:cNvCxnSpPr>
          <p:nvPr/>
        </p:nvCxnSpPr>
        <p:spPr>
          <a:xfrm flipV="1">
            <a:off x="478325" y="3039791"/>
            <a:ext cx="673621" cy="26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685963" y="3023187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242161" y="321586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496662" y="2731420"/>
            <a:ext cx="37728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260614" y="2644730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XmlAdaptedLabel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2" name="Rectangle 8"/>
          <p:cNvSpPr/>
          <p:nvPr/>
        </p:nvSpPr>
        <p:spPr>
          <a:xfrm>
            <a:off x="7391400" y="3814678"/>
            <a:ext cx="1484056" cy="452522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XmlAdaptedBooking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Elbow Connector 122"/>
          <p:cNvCxnSpPr/>
          <p:nvPr/>
        </p:nvCxnSpPr>
        <p:spPr>
          <a:xfrm rot="5400000">
            <a:off x="8219328" y="3678922"/>
            <a:ext cx="297038" cy="2830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18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Yesha Simaria</cp:lastModifiedBy>
  <cp:revision>60</cp:revision>
  <dcterms:created xsi:type="dcterms:W3CDTF">2016-07-22T14:33:02Z</dcterms:created>
  <dcterms:modified xsi:type="dcterms:W3CDTF">2017-03-22T18:45:30Z</dcterms:modified>
</cp:coreProperties>
</file>