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164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828800" y="990600"/>
            <a:ext cx="4917083" cy="48768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707283" y="18840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3203863" y="25146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704177" y="13137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3140780" y="17706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6006052" y="16532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1256070" y="25347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6315164" y="20076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3203547" y="31921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3203861" y="35347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450658" y="37716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3119039" y="485627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935883" y="22492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3004564" y="24337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202134" y="28471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</p:cNvCxnSpPr>
          <p:nvPr/>
        </p:nvCxnSpPr>
        <p:spPr>
          <a:xfrm rot="16200000" flipH="1">
            <a:off x="2665785" y="27725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2494483" y="29438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576956" y="3432609"/>
            <a:ext cx="2743911" cy="34025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755283" y="13137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297495" y="18288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785823" y="25345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800918" y="18288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4478353" y="1647629"/>
            <a:ext cx="1481780" cy="184412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604043" y="2437431"/>
            <a:ext cx="3145893" cy="192863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5206256" y="-8122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825074" y="41031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1567537" y="24040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979102" y="18288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2114355" y="14871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837445" y="26008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817291" y="13090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4041458" y="34808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4307210" y="18190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6047231" y="22860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4298850" y="23716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6042908" y="40309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726134" y="40155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11"/>
          <p:cNvSpPr/>
          <p:nvPr/>
        </p:nvSpPr>
        <p:spPr>
          <a:xfrm>
            <a:off x="3204782" y="409568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LeftPanel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6" name="Rectangle 11"/>
          <p:cNvSpPr/>
          <p:nvPr/>
        </p:nvSpPr>
        <p:spPr>
          <a:xfrm>
            <a:off x="4450658" y="4333298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LabelCard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8" name="Elbow Connector 47"/>
          <p:cNvCxnSpPr>
            <a:endCxn id="46" idx="1"/>
          </p:cNvCxnSpPr>
          <p:nvPr/>
        </p:nvCxnSpPr>
        <p:spPr>
          <a:xfrm rot="16200000" flipH="1">
            <a:off x="4041458" y="4042518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9" name="Elbow Connector 63"/>
          <p:cNvCxnSpPr>
            <a:endCxn id="45" idx="1"/>
          </p:cNvCxnSpPr>
          <p:nvPr/>
        </p:nvCxnSpPr>
        <p:spPr>
          <a:xfrm rot="16200000" flipH="1">
            <a:off x="2400062" y="3409381"/>
            <a:ext cx="1430390" cy="17904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Elbow Connector 63"/>
          <p:cNvCxnSpPr/>
          <p:nvPr/>
        </p:nvCxnSpPr>
        <p:spPr>
          <a:xfrm rot="5400000">
            <a:off x="4779764" y="3087013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5" name="Freeform 54"/>
          <p:cNvSpPr/>
          <p:nvPr/>
        </p:nvSpPr>
        <p:spPr>
          <a:xfrm flipV="1">
            <a:off x="4726454" y="4572000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2017-03-23T11:55:52Z</dcterms:modified>
</cp:coreProperties>
</file>