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deleteTask</a:t>
            </a:r>
            <a:r>
              <a:rPr lang="en-US">
                <a:solidFill>
                  <a:srgbClr val="7030A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t</a:t>
            </a:r>
            <a:r>
              <a:rPr lang="en-US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41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Cheng Yong Quan</cp:lastModifiedBy>
  <cp:revision>69</cp:revision>
  <dcterms:created xsi:type="dcterms:W3CDTF">2016-07-22T14:33:02Z</dcterms:created>
  <dcterms:modified xsi:type="dcterms:W3CDTF">2017-03-10T14:09:31Z</dcterms:modified>
</cp:coreProperties>
</file>