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35" d="100"/>
          <a:sy n="135" d="100"/>
        </p:scale>
        <p:origin x="-202" y="-37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7152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443194" y="3331820"/>
            <a:ext cx="178171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220180" y="324406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7476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cxnSpLocks/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cxnSpLocks/>
            <a:stCxn id="61" idx="3"/>
            <a:endCxn id="65" idx="1"/>
          </p:cNvCxnSpPr>
          <p:nvPr/>
        </p:nvCxnSpPr>
        <p:spPr>
          <a:xfrm flipV="1">
            <a:off x="4439957" y="2731420"/>
            <a:ext cx="178171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216943" y="264366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Cheng Yong Quan</cp:lastModifiedBy>
  <cp:revision>59</cp:revision>
  <dcterms:created xsi:type="dcterms:W3CDTF">2016-07-22T14:33:02Z</dcterms:created>
  <dcterms:modified xsi:type="dcterms:W3CDTF">2017-03-11T04:19:53Z</dcterms:modified>
</cp:coreProperties>
</file>