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944" y="-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5660" y="1457857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44434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59452"/>
            <a:ext cx="1446072" cy="22047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92359"/>
            <a:ext cx="144607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4460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DeadlineTaskListPanel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75707" y="4576629"/>
            <a:ext cx="1200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097159"/>
            <a:ext cx="14460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4478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3494" y="3230657"/>
            <a:ext cx="90166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82949" y="3801201"/>
            <a:ext cx="20427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26678" y="3749730"/>
            <a:ext cx="2527598" cy="4041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038600" y="2286000"/>
            <a:ext cx="149136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48710" y="3413791"/>
            <a:ext cx="2409050" cy="1534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42440" y="2282161"/>
            <a:ext cx="1483691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71895" y="2852706"/>
            <a:ext cx="2624780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319495" y="3005106"/>
            <a:ext cx="2929580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81310" y="1941561"/>
            <a:ext cx="804221" cy="149309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3127383" y="4601732"/>
            <a:ext cx="987417" cy="1043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72095" y="2452506"/>
            <a:ext cx="1824381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57600" y="2828802"/>
            <a:ext cx="3077915" cy="13903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869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554845" y="4826575"/>
            <a:ext cx="2180670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2580566" y="4376216"/>
            <a:ext cx="145803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/>
          <p:cNvCxnSpPr/>
          <p:nvPr/>
        </p:nvCxnSpPr>
        <p:spPr>
          <a:xfrm rot="16200000" flipH="1">
            <a:off x="1883147" y="375274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11"/>
          <p:cNvSpPr/>
          <p:nvPr/>
        </p:nvSpPr>
        <p:spPr>
          <a:xfrm>
            <a:off x="4173330" y="4200234"/>
            <a:ext cx="1200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DeadlineTaskCard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Rectangle 11"/>
          <p:cNvSpPr/>
          <p:nvPr/>
        </p:nvSpPr>
        <p:spPr>
          <a:xfrm>
            <a:off x="4173329" y="3824276"/>
            <a:ext cx="120079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0" name="Elbow Connector 136"/>
          <p:cNvCxnSpPr>
            <a:endCxn id="87" idx="1"/>
          </p:cNvCxnSpPr>
          <p:nvPr/>
        </p:nvCxnSpPr>
        <p:spPr>
          <a:xfrm>
            <a:off x="3621091" y="4228801"/>
            <a:ext cx="552239" cy="89854"/>
          </a:xfrm>
          <a:prstGeom prst="bentConnector3">
            <a:avLst>
              <a:gd name="adj1" fmla="val -59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36"/>
          <p:cNvCxnSpPr>
            <a:endCxn id="89" idx="1"/>
          </p:cNvCxnSpPr>
          <p:nvPr/>
        </p:nvCxnSpPr>
        <p:spPr>
          <a:xfrm>
            <a:off x="3621091" y="3879074"/>
            <a:ext cx="552238" cy="63623"/>
          </a:xfrm>
          <a:prstGeom prst="bentConnector3">
            <a:avLst>
              <a:gd name="adj1" fmla="val 26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5415855" y="422456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Freeform 117"/>
          <p:cNvSpPr/>
          <p:nvPr/>
        </p:nvSpPr>
        <p:spPr>
          <a:xfrm rot="5173335">
            <a:off x="5396851" y="4278239"/>
            <a:ext cx="847891" cy="83930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 110"/>
          <p:cNvSpPr/>
          <p:nvPr/>
        </p:nvSpPr>
        <p:spPr>
          <a:xfrm>
            <a:off x="5437953" y="386864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Freeform 117"/>
          <p:cNvSpPr/>
          <p:nvPr/>
        </p:nvSpPr>
        <p:spPr>
          <a:xfrm rot="5182253">
            <a:off x="5189822" y="4139231"/>
            <a:ext cx="1266702" cy="81003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2" name="TextBox 91"/>
          <p:cNvSpPr txBox="1"/>
          <p:nvPr/>
        </p:nvSpPr>
        <p:spPr>
          <a:xfrm>
            <a:off x="6159099" y="494128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2017-04-09T16:14:59Z</dcterms:modified>
</cp:coreProperties>
</file>