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60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smtClean="0">
                <a:solidFill>
                  <a:srgbClr val="7030A0"/>
                </a:solidFill>
              </a:rPr>
              <a:t>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TaskList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Yeung</cp:lastModifiedBy>
  <cp:revision>60</cp:revision>
  <dcterms:created xsi:type="dcterms:W3CDTF">2016-07-22T14:33:02Z</dcterms:created>
  <dcterms:modified xsi:type="dcterms:W3CDTF">2017-04-09T04:04:45Z</dcterms:modified>
</cp:coreProperties>
</file>