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1536" y="22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28600" y="914400"/>
            <a:ext cx="86868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431237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855516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16074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524872" y="1426447"/>
            <a:ext cx="5020699" cy="2895973"/>
          </a:xfrm>
          <a:prstGeom prst="bentConnector3">
            <a:avLst>
              <a:gd name="adj1" fmla="val -2396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011689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438374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5861654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861654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773528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864639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209709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159550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266591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694328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829580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316490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286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116862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932689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00399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36464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7496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5861654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440827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999881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3999881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3999879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142577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148580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299525" y="1939760"/>
            <a:ext cx="254462" cy="600370"/>
            <a:chOff x="3949241" y="671297"/>
            <a:chExt cx="254462" cy="544618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1" y="836733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0127" y="67129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310054" y="2335656"/>
            <a:ext cx="254462" cy="579312"/>
            <a:chOff x="3949242" y="690399"/>
            <a:chExt cx="254462" cy="525515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65761" y="690399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154689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154689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2886325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2893685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398864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74823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424465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426115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631941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024299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6852064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431333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225387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450089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450089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450089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093516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093516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221489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229961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21489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21489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11"/>
          <p:cNvSpPr/>
          <p:nvPr/>
        </p:nvSpPr>
        <p:spPr>
          <a:xfrm flipH="1">
            <a:off x="6858000" y="1676400"/>
            <a:ext cx="1093635" cy="346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TaskMemento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72" name="Elbow Connector 63"/>
          <p:cNvCxnSpPr>
            <a:stCxn id="11" idx="1"/>
            <a:endCxn id="71" idx="2"/>
          </p:cNvCxnSpPr>
          <p:nvPr/>
        </p:nvCxnSpPr>
        <p:spPr>
          <a:xfrm flipV="1">
            <a:off x="6955289" y="2023160"/>
            <a:ext cx="449528" cy="1546603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TextBox 82"/>
          <p:cNvSpPr txBox="1"/>
          <p:nvPr/>
        </p:nvSpPr>
        <p:spPr>
          <a:xfrm rot="16200000">
            <a:off x="7342257" y="2411343"/>
            <a:ext cx="47928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Isosceles Triangle 84"/>
          <p:cNvSpPr/>
          <p:nvPr/>
        </p:nvSpPr>
        <p:spPr>
          <a:xfrm rot="10800000" flipV="1">
            <a:off x="7467600" y="2209800"/>
            <a:ext cx="132157" cy="88141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955289" y="3048000"/>
            <a:ext cx="431999" cy="53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55289" y="2667000"/>
            <a:ext cx="431999" cy="53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955289" y="2286000"/>
            <a:ext cx="431999" cy="53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1"/>
          <p:cNvSpPr/>
          <p:nvPr/>
        </p:nvSpPr>
        <p:spPr>
          <a:xfrm flipH="1">
            <a:off x="7620000" y="2971800"/>
            <a:ext cx="1066800" cy="346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TaskMementos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34" name="Elbow Connector 63"/>
          <p:cNvCxnSpPr>
            <a:stCxn id="71" idx="1"/>
            <a:endCxn id="132" idx="0"/>
          </p:cNvCxnSpPr>
          <p:nvPr/>
        </p:nvCxnSpPr>
        <p:spPr>
          <a:xfrm>
            <a:off x="7951635" y="1849780"/>
            <a:ext cx="201765" cy="1122020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TextBox 136"/>
          <p:cNvSpPr txBox="1"/>
          <p:nvPr/>
        </p:nvSpPr>
        <p:spPr>
          <a:xfrm rot="5400000">
            <a:off x="7913757" y="2198757"/>
            <a:ext cx="70788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Added to</a:t>
            </a:r>
            <a:endParaRPr lang="en-SG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 flipV="1">
            <a:off x="8229600" y="2590800"/>
            <a:ext cx="132157" cy="88141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TextBox 138"/>
          <p:cNvSpPr txBox="1"/>
          <p:nvPr/>
        </p:nvSpPr>
        <p:spPr>
          <a:xfrm>
            <a:off x="7924800" y="2743200"/>
            <a:ext cx="152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SG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40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Yeung</cp:lastModifiedBy>
  <cp:revision>85</cp:revision>
  <dcterms:created xsi:type="dcterms:W3CDTF">2016-07-22T14:33:02Z</dcterms:created>
  <dcterms:modified xsi:type="dcterms:W3CDTF">2017-03-29T13:26:25Z</dcterms:modified>
</cp:coreProperties>
</file>