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296" y="-6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685800"/>
            <a:ext cx="7543800" cy="5867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8" y="100114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13648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1715512"/>
            <a:ext cx="175550" cy="4456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5" y="10048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1368504"/>
            <a:ext cx="0" cy="16953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3" y="1826694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2478878"/>
            <a:ext cx="9226" cy="3617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24788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3" y="171919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18266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1447796"/>
            <a:ext cx="1600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9" y="24078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2400" y="29718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27548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2947830"/>
            <a:ext cx="1596514" cy="53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2" y="6019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906000" y="106679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76400" y="3276600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3276600"/>
            <a:ext cx="170548" cy="2438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0421252" y="1405456"/>
            <a:ext cx="18148" cy="36237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363200" y="46007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850665" y="4572000"/>
            <a:ext cx="3512535" cy="287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800600"/>
            <a:ext cx="3514426" cy="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76400" y="56388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93754" y="4343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4" y="236219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155552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91000" y="53340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7670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853487"/>
            <a:ext cx="159035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8" y="273238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236219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51" y="1981200"/>
            <a:ext cx="197849" cy="2286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62869" y="1752600"/>
            <a:ext cx="18731" cy="12953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50" y="236219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5" y="288967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9000" y="1905000"/>
            <a:ext cx="838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218056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2"/>
          <p:cNvSpPr/>
          <p:nvPr/>
        </p:nvSpPr>
        <p:spPr>
          <a:xfrm>
            <a:off x="7620000" y="2971800"/>
            <a:ext cx="1093635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</a:t>
            </a:r>
            <a:r>
              <a:rPr lang="en-US" sz="1600" dirty="0" err="1" smtClean="0">
                <a:solidFill>
                  <a:schemeClr val="bg1"/>
                </a:solidFill>
              </a:rPr>
              <a:t>:Task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Memento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62"/>
          <p:cNvSpPr/>
          <p:nvPr/>
        </p:nvSpPr>
        <p:spPr>
          <a:xfrm>
            <a:off x="9179026" y="1981200"/>
            <a:ext cx="1093635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Mementos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9753600" y="2438400"/>
            <a:ext cx="0" cy="1828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858000" y="3352800"/>
            <a:ext cx="76200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858000" y="3581400"/>
            <a:ext cx="1219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077200" y="3429000"/>
            <a:ext cx="152400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0" name="TextBox 99"/>
          <p:cNvSpPr txBox="1"/>
          <p:nvPr/>
        </p:nvSpPr>
        <p:spPr>
          <a:xfrm>
            <a:off x="6934200" y="3657600"/>
            <a:ext cx="2895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addUndoMementoAndClearRedo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6858000" y="3962400"/>
            <a:ext cx="281940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858000" y="4191000"/>
            <a:ext cx="2819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677400" y="3962400"/>
            <a:ext cx="1524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4267200" y="16002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48400" y="2133600"/>
            <a:ext cx="1093635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Yeung</cp:lastModifiedBy>
  <cp:revision>74</cp:revision>
  <dcterms:created xsi:type="dcterms:W3CDTF">2016-07-22T14:33:02Z</dcterms:created>
  <dcterms:modified xsi:type="dcterms:W3CDTF">2017-04-09T04:08:15Z</dcterms:modified>
</cp:coreProperties>
</file>