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4"/>
          <p:cNvGrpSpPr/>
          <p:nvPr/>
        </p:nvGrpSpPr>
        <p:grpSpPr>
          <a:xfrm>
            <a:off x="1217465" y="1447800"/>
            <a:ext cx="4917083" cy="3962400"/>
            <a:chOff x="0" y="0"/>
            <a:chExt cx="4917082" cy="39624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4917083" cy="3962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0433" y="40432"/>
              <a:ext cx="483621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77933C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117" name="Group 117"/>
          <p:cNvGrpSpPr/>
          <p:nvPr/>
        </p:nvGrpSpPr>
        <p:grpSpPr>
          <a:xfrm>
            <a:off x="2095948" y="2341220"/>
            <a:ext cx="1093636" cy="346761"/>
            <a:chOff x="0" y="0"/>
            <a:chExt cx="1093634" cy="346760"/>
          </a:xfrm>
        </p:grpSpPr>
        <p:sp>
          <p:nvSpPr>
            <p:cNvPr id="115" name="Shape 11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MainWindow</a:t>
              </a: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2592528" y="2971800"/>
            <a:ext cx="1093635" cy="236841"/>
            <a:chOff x="0" y="0"/>
            <a:chExt cx="1093634" cy="236840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CommandBox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2092842" y="1770924"/>
            <a:ext cx="1093636" cy="346761"/>
            <a:chOff x="0" y="0"/>
            <a:chExt cx="1093634" cy="346760"/>
          </a:xfrm>
        </p:grpSpPr>
        <p:sp>
          <p:nvSpPr>
            <p:cNvPr id="121" name="Shape 121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UiManager</a:t>
              </a:r>
            </a:p>
          </p:txBody>
        </p:sp>
      </p:grpSp>
      <p:sp>
        <p:nvSpPr>
          <p:cNvPr id="180" name="Shape 180"/>
          <p:cNvSpPr/>
          <p:nvPr/>
        </p:nvSpPr>
        <p:spPr>
          <a:xfrm>
            <a:off x="1831340" y="1943100"/>
            <a:ext cx="1617981" cy="57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209" y="0"/>
                </a:moveTo>
                <a:lnTo>
                  <a:pt x="21600" y="0"/>
                </a:lnTo>
                <a:lnTo>
                  <a:pt x="21600" y="10800"/>
                </a:lnTo>
                <a:lnTo>
                  <a:pt x="0" y="10800"/>
                </a:lnTo>
                <a:lnTo>
                  <a:pt x="0" y="21600"/>
                </a:lnTo>
                <a:lnTo>
                  <a:pt x="3391" y="21600"/>
                </a:ln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 flipV="1" rot="10800000">
            <a:off x="5394716" y="2110476"/>
            <a:ext cx="270505" cy="175524"/>
          </a:xfrm>
          <a:prstGeom prst="triangle">
            <a:avLst/>
          </a:prstGeom>
          <a:gradFill>
            <a:gsLst>
              <a:gs pos="0">
                <a:schemeClr val="accent3">
                  <a:hueOff val="263624"/>
                  <a:satOff val="55948"/>
                  <a:lumOff val="27907"/>
                </a:schemeClr>
              </a:gs>
              <a:gs pos="35000">
                <a:srgbClr val="E4FDBF"/>
              </a:gs>
              <a:gs pos="100000">
                <a:schemeClr val="accent3">
                  <a:hueOff val="321486"/>
                  <a:satOff val="58119"/>
                  <a:lumOff val="40966"/>
                </a:schemeClr>
              </a:gs>
            </a:gsLst>
            <a:lin ang="16200000"/>
          </a:gradFill>
          <a:ln w="63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V="1">
            <a:off x="644735" y="2985587"/>
            <a:ext cx="68490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9" name="Group 129"/>
          <p:cNvGrpSpPr/>
          <p:nvPr/>
        </p:nvGrpSpPr>
        <p:grpSpPr>
          <a:xfrm>
            <a:off x="6720906" y="1447799"/>
            <a:ext cx="328046" cy="2362202"/>
            <a:chOff x="0" y="0"/>
            <a:chExt cx="328045" cy="2362200"/>
          </a:xfrm>
        </p:grpSpPr>
        <p:sp>
          <p:nvSpPr>
            <p:cNvPr id="127" name="Shape 127"/>
            <p:cNvSpPr/>
            <p:nvPr/>
          </p:nvSpPr>
          <p:spPr>
            <a:xfrm rot="16200000">
              <a:off x="-1017078" y="1017077"/>
              <a:ext cx="2362201" cy="328046"/>
            </a:xfrm>
            <a:prstGeom prst="roundRect">
              <a:avLst>
                <a:gd name="adj" fmla="val 16667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 rot="16200000">
              <a:off x="-1001065" y="1059180"/>
              <a:ext cx="233017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2592528" y="3649359"/>
            <a:ext cx="1093635" cy="236842"/>
            <a:chOff x="0" y="0"/>
            <a:chExt cx="1093634" cy="236840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BrowserPanel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2592527" y="4563759"/>
            <a:ext cx="1093636" cy="236842"/>
            <a:chOff x="0" y="0"/>
            <a:chExt cx="1093634" cy="236840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StatusBarFooter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2592526" y="3991959"/>
            <a:ext cx="1093636" cy="236842"/>
            <a:chOff x="0" y="0"/>
            <a:chExt cx="1093634" cy="236840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TaskListPanel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3839322" y="4228801"/>
            <a:ext cx="1040908" cy="236842"/>
            <a:chOff x="0" y="0"/>
            <a:chExt cx="1040906" cy="236840"/>
          </a:xfrm>
        </p:grpSpPr>
        <p:sp>
          <p:nvSpPr>
            <p:cNvPr id="139" name="Shape 139"/>
            <p:cNvSpPr/>
            <p:nvPr/>
          </p:nvSpPr>
          <p:spPr>
            <a:xfrm>
              <a:off x="-1" y="0"/>
              <a:ext cx="1040908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-1" y="2850"/>
              <a:ext cx="104090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TaskCard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2592528" y="4965999"/>
            <a:ext cx="1093635" cy="236842"/>
            <a:chOff x="0" y="0"/>
            <a:chExt cx="1093634" cy="236840"/>
          </a:xfrm>
        </p:grpSpPr>
        <p:sp>
          <p:nvSpPr>
            <p:cNvPr id="142" name="Shape 142"/>
            <p:cNvSpPr/>
            <p:nvPr/>
          </p:nvSpPr>
          <p:spPr>
            <a:xfrm>
              <a:off x="0" y="0"/>
              <a:ext cx="1093635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285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HelpWindow</a:t>
              </a:r>
            </a:p>
          </p:txBody>
        </p:sp>
      </p:grpSp>
      <p:sp>
        <p:nvSpPr>
          <p:cNvPr id="145" name="Shape 145"/>
          <p:cNvSpPr/>
          <p:nvPr/>
        </p:nvSpPr>
        <p:spPr>
          <a:xfrm>
            <a:off x="2324548" y="2706452"/>
            <a:ext cx="183157" cy="161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2057400" y="2786380"/>
            <a:ext cx="524510" cy="303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6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49" name="Group 149"/>
          <p:cNvGrpSpPr/>
          <p:nvPr/>
        </p:nvGrpSpPr>
        <p:grpSpPr>
          <a:xfrm>
            <a:off x="2590799" y="3304308"/>
            <a:ext cx="1095362" cy="236841"/>
            <a:chOff x="0" y="0"/>
            <a:chExt cx="1095361" cy="236840"/>
          </a:xfrm>
        </p:grpSpPr>
        <p:sp>
          <p:nvSpPr>
            <p:cNvPr id="147" name="Shape 147"/>
            <p:cNvSpPr/>
            <p:nvPr/>
          </p:nvSpPr>
          <p:spPr>
            <a:xfrm>
              <a:off x="-1" y="0"/>
              <a:ext cx="1095363" cy="2368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-1" y="2850"/>
              <a:ext cx="1095363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77933C"/>
                  </a:solidFill>
                </a:defRPr>
              </a:lvl1pPr>
            </a:lstStyle>
            <a:p>
              <a:pPr/>
              <a:r>
                <a:t>ResultDisplay</a:t>
              </a:r>
            </a:p>
          </p:txBody>
        </p:sp>
      </p:grpSp>
      <p:sp>
        <p:nvSpPr>
          <p:cNvPr id="182" name="Shape 182"/>
          <p:cNvSpPr/>
          <p:nvPr/>
        </p:nvSpPr>
        <p:spPr>
          <a:xfrm>
            <a:off x="2057400" y="2786379"/>
            <a:ext cx="524510" cy="980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6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2057400" y="2786379"/>
            <a:ext cx="524510" cy="13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6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/>
        </p:nvSpPr>
        <p:spPr>
          <a:xfrm>
            <a:off x="2057400" y="2786379"/>
            <a:ext cx="524510" cy="1894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6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 flipH="1" rot="16200000">
            <a:off x="1184118" y="3676012"/>
            <a:ext cx="2396441" cy="420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56" name="Group 156"/>
          <p:cNvGrpSpPr/>
          <p:nvPr/>
        </p:nvGrpSpPr>
        <p:grpSpPr>
          <a:xfrm>
            <a:off x="5143948" y="1758884"/>
            <a:ext cx="772044" cy="370841"/>
            <a:chOff x="0" y="0"/>
            <a:chExt cx="772042" cy="370840"/>
          </a:xfrm>
        </p:grpSpPr>
        <p:sp>
          <p:nvSpPr>
            <p:cNvPr id="154" name="Shape 154"/>
            <p:cNvSpPr/>
            <p:nvPr/>
          </p:nvSpPr>
          <p:spPr>
            <a:xfrm>
              <a:off x="0" y="12039"/>
              <a:ext cx="772043" cy="34676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63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0"/>
              <a:ext cx="77204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77933C"/>
                  </a:solidFill>
                </a:defRPr>
              </a:pPr>
              <a:r>
                <a:t>{abstract}</a:t>
              </a:r>
              <a:br/>
              <a:r>
                <a:t>UiPart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3694430" y="2288540"/>
            <a:ext cx="1835150" cy="1134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4889500" y="2288540"/>
            <a:ext cx="640080" cy="2058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>
            <a:off x="3695700" y="2288540"/>
            <a:ext cx="1833880" cy="1478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>
            <a:off x="2641600" y="2288540"/>
            <a:ext cx="2887981" cy="662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324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3695700" y="2288540"/>
            <a:ext cx="1833880" cy="2392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/>
        </p:nvSpPr>
        <p:spPr>
          <a:xfrm>
            <a:off x="3695700" y="2288540"/>
            <a:ext cx="1833880" cy="2795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/>
        </p:nvSpPr>
        <p:spPr>
          <a:xfrm flipH="1" flipV="1" rot="5400000">
            <a:off x="4594920" y="-355061"/>
            <a:ext cx="170725" cy="4081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6" name="Group 166"/>
          <p:cNvGrpSpPr/>
          <p:nvPr/>
        </p:nvGrpSpPr>
        <p:grpSpPr>
          <a:xfrm>
            <a:off x="6735515" y="4038598"/>
            <a:ext cx="328046" cy="1371600"/>
            <a:chOff x="0" y="0"/>
            <a:chExt cx="328045" cy="1371599"/>
          </a:xfrm>
        </p:grpSpPr>
        <p:sp>
          <p:nvSpPr>
            <p:cNvPr id="164" name="Shape 164"/>
            <p:cNvSpPr/>
            <p:nvPr/>
          </p:nvSpPr>
          <p:spPr>
            <a:xfrm rot="16200000">
              <a:off x="-521778" y="521777"/>
              <a:ext cx="1371601" cy="328046"/>
            </a:xfrm>
            <a:prstGeom prst="roundRect">
              <a:avLst>
                <a:gd name="adj" fmla="val 16667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 rot="16200000">
              <a:off x="-505764" y="563879"/>
              <a:ext cx="1339573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167" name="Shape 167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Ui</a:t>
              </a:r>
            </a:p>
          </p:txBody>
        </p:sp>
      </p:grpSp>
      <p:sp>
        <p:nvSpPr>
          <p:cNvPr id="170" name="Shape 170"/>
          <p:cNvSpPr/>
          <p:nvPr/>
        </p:nvSpPr>
        <p:spPr>
          <a:xfrm flipV="1">
            <a:off x="1367766" y="2286000"/>
            <a:ext cx="270506" cy="175524"/>
          </a:xfrm>
          <a:prstGeom prst="triangle">
            <a:avLst/>
          </a:prstGeom>
          <a:gradFill>
            <a:gsLst>
              <a:gs pos="0">
                <a:schemeClr val="accent3">
                  <a:hueOff val="263624"/>
                  <a:satOff val="55948"/>
                  <a:lumOff val="27907"/>
                </a:schemeClr>
              </a:gs>
              <a:gs pos="35000">
                <a:srgbClr val="E4FDBF"/>
              </a:gs>
              <a:gs pos="100000">
                <a:schemeClr val="accent3">
                  <a:hueOff val="321486"/>
                  <a:satOff val="58119"/>
                  <a:lumOff val="40966"/>
                </a:schemeClr>
              </a:gs>
            </a:gsLst>
            <a:lin ang="16200000"/>
          </a:gradFill>
          <a:ln w="1905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502410" y="1943100"/>
            <a:ext cx="580390" cy="332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00B050"/>
            </a:solidFill>
            <a:prstDash val="sysDot"/>
          </a:ln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2057400" y="2786379"/>
            <a:ext cx="523240" cy="636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8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>
            <a:off x="3695700" y="2288540"/>
            <a:ext cx="1833880" cy="801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2327910" y="4109720"/>
            <a:ext cx="1501140" cy="237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5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/>
        </p:nvSpPr>
        <p:spPr>
          <a:xfrm>
            <a:off x="3695700" y="2288540"/>
            <a:ext cx="1833880" cy="1821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/>
        </p:nvSpPr>
        <p:spPr>
          <a:xfrm>
            <a:off x="5435896" y="2743199"/>
            <a:ext cx="229326" cy="166562"/>
          </a:xfrm>
          <a:prstGeom prst="rect">
            <a:avLst/>
          </a:prstGeom>
          <a:solidFill>
            <a:srgbClr val="EBF1DE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3687514" y="2828801"/>
            <a:ext cx="30480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571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tailEnd type="triangle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8" name="Shape 178"/>
          <p:cNvSpPr/>
          <p:nvPr/>
        </p:nvSpPr>
        <p:spPr>
          <a:xfrm>
            <a:off x="5431573" y="4488138"/>
            <a:ext cx="229326" cy="160063"/>
          </a:xfrm>
          <a:prstGeom prst="rect">
            <a:avLst/>
          </a:prstGeom>
          <a:solidFill>
            <a:srgbClr val="EBF1DE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 flipV="1">
            <a:off x="4114798" y="4472707"/>
            <a:ext cx="2642196" cy="10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571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