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74" y="-3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520227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526365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526365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526365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601618" y="2057400"/>
            <a:ext cx="95677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601619" y="2585064"/>
            <a:ext cx="937916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601618" y="2841725"/>
            <a:ext cx="949418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Regex</a:t>
            </a:r>
          </a:p>
        </p:txBody>
      </p:sp>
      <p:sp>
        <p:nvSpPr>
          <p:cNvPr id="62" name="Rectangle 62"/>
          <p:cNvSpPr/>
          <p:nvPr/>
        </p:nvSpPr>
        <p:spPr>
          <a:xfrm>
            <a:off x="2601618" y="3190882"/>
            <a:ext cx="949418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58395" y="2275102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2"/>
            <a:endCxn id="58" idx="0"/>
          </p:cNvCxnSpPr>
          <p:nvPr/>
        </p:nvCxnSpPr>
        <p:spPr>
          <a:xfrm rot="5400000">
            <a:off x="2984840" y="2489897"/>
            <a:ext cx="180904" cy="94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0826" y="363362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96652" y="34528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516775" y="36729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096044" y="32522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890098" y="30463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758227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3886200" y="1849305"/>
            <a:ext cx="0" cy="144816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2605781" y="1779197"/>
            <a:ext cx="946924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NattyDateUtil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539534" y="186380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Mona Lynn</cp:lastModifiedBy>
  <cp:revision>83</cp:revision>
  <dcterms:created xsi:type="dcterms:W3CDTF">2016-07-22T14:33:02Z</dcterms:created>
  <dcterms:modified xsi:type="dcterms:W3CDTF">2017-03-26T17:30:06Z</dcterms:modified>
</cp:coreProperties>
</file>