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4"/>
    <p:restoredTop sz="94673"/>
  </p:normalViewPr>
  <p:slideViewPr>
    <p:cSldViewPr showGuides="1">
      <p:cViewPr>
        <p:scale>
          <a:sx n="172" d="100"/>
          <a:sy n="172" d="100"/>
        </p:scale>
        <p:origin x="1024" y="-7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5716735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7020602" y="2464878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ChatPanel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5253318" y="-1028046"/>
            <a:ext cx="185313" cy="5412629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7530512" y="4560377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4" y="2828802"/>
            <a:ext cx="4350165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3922880" cy="9105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2" name="Elbow Connector 41"/>
          <p:cNvCxnSpPr>
            <a:stCxn id="43" idx="2"/>
            <a:endCxn id="45" idx="1"/>
          </p:cNvCxnSpPr>
          <p:nvPr/>
        </p:nvCxnSpPr>
        <p:spPr>
          <a:xfrm rot="16200000" flipH="1">
            <a:off x="3450883" y="3228746"/>
            <a:ext cx="74231" cy="6990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Rectangle 11"/>
          <p:cNvSpPr/>
          <p:nvPr/>
        </p:nvSpPr>
        <p:spPr>
          <a:xfrm>
            <a:off x="3837516" y="3496959"/>
            <a:ext cx="130643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SuruChatMessage</a:t>
            </a:r>
            <a:endParaRPr lang="en-US" sz="105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1" name="Rectangle 62"/>
          <p:cNvSpPr/>
          <p:nvPr/>
        </p:nvSpPr>
        <p:spPr>
          <a:xfrm>
            <a:off x="5741512" y="2907488"/>
            <a:ext cx="958752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smtClean="0">
                <a:solidFill>
                  <a:schemeClr val="accent3">
                    <a:lumMod val="75000"/>
                  </a:schemeClr>
                </a:solidFill>
              </a:rPr>
              <a:t>ChatMessage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Rectangle 11"/>
          <p:cNvSpPr/>
          <p:nvPr/>
        </p:nvSpPr>
        <p:spPr>
          <a:xfrm>
            <a:off x="3837516" y="3801759"/>
            <a:ext cx="130643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UserChatMessage</a:t>
            </a:r>
            <a:endParaRPr lang="en-US" sz="105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4" name="Elbow Connector 53"/>
          <p:cNvCxnSpPr>
            <a:stCxn id="43" idx="2"/>
            <a:endCxn id="52" idx="1"/>
          </p:cNvCxnSpPr>
          <p:nvPr/>
        </p:nvCxnSpPr>
        <p:spPr>
          <a:xfrm rot="16200000" flipH="1">
            <a:off x="3298483" y="3381146"/>
            <a:ext cx="379031" cy="6990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Isosceles Triangle 102"/>
          <p:cNvSpPr/>
          <p:nvPr/>
        </p:nvSpPr>
        <p:spPr>
          <a:xfrm rot="10800000" flipV="1">
            <a:off x="6073818" y="3258442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409475" y="356724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Elbow Connector 63"/>
          <p:cNvCxnSpPr>
            <a:stCxn id="55" idx="3"/>
            <a:endCxn id="45" idx="3"/>
          </p:cNvCxnSpPr>
          <p:nvPr/>
        </p:nvCxnSpPr>
        <p:spPr>
          <a:xfrm rot="5400000">
            <a:off x="5585802" y="2992111"/>
            <a:ext cx="181415" cy="106512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5415307" y="3816504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9" name="Elbow Connector 63"/>
          <p:cNvCxnSpPr>
            <a:stCxn id="55" idx="3"/>
            <a:endCxn id="52" idx="3"/>
          </p:cNvCxnSpPr>
          <p:nvPr/>
        </p:nvCxnSpPr>
        <p:spPr>
          <a:xfrm rot="5400000">
            <a:off x="5433402" y="3144511"/>
            <a:ext cx="486215" cy="106512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Rectangle 69"/>
          <p:cNvSpPr/>
          <p:nvPr/>
        </p:nvSpPr>
        <p:spPr>
          <a:xfrm>
            <a:off x="6106225" y="2717287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4" name="Elbow Connector 63"/>
          <p:cNvCxnSpPr>
            <a:stCxn id="51" idx="0"/>
            <a:endCxn id="16" idx="3"/>
          </p:cNvCxnSpPr>
          <p:nvPr/>
        </p:nvCxnSpPr>
        <p:spPr>
          <a:xfrm rot="16200000" flipV="1">
            <a:off x="5564685" y="2251284"/>
            <a:ext cx="621488" cy="69091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2017-03-24T06:46:12Z</dcterms:modified>
</cp:coreProperties>
</file>