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50" y="26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719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38"/>
            <a:ext cx="10505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1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887216"/>
            <a:ext cx="10505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6" y="3210194"/>
            <a:ext cx="10505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 </a:t>
            </a:r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105056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 </a:t>
            </a:r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Luo Wenhan</cp:lastModifiedBy>
  <cp:revision>59</cp:revision>
  <dcterms:created xsi:type="dcterms:W3CDTF">2016-07-22T14:33:02Z</dcterms:created>
  <dcterms:modified xsi:type="dcterms:W3CDTF">2017-03-15T03:12:52Z</dcterms:modified>
</cp:coreProperties>
</file>