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0" autoAdjust="0"/>
    <p:restoredTop sz="94660"/>
  </p:normalViewPr>
  <p:slideViewPr>
    <p:cSldViewPr snapToGrid="0">
      <p:cViewPr>
        <p:scale>
          <a:sx n="75" d="100"/>
          <a:sy n="75" d="100"/>
        </p:scale>
        <p:origin x="-70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4412-CA97-420E-8558-3280D7264F37}" type="datetimeFigureOut">
              <a:rPr lang="en-SG" smtClean="0"/>
              <a:t>16/3/2017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9573-666F-4B5D-B18F-C521EAAA1A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2591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4412-CA97-420E-8558-3280D7264F37}" type="datetimeFigureOut">
              <a:rPr lang="en-SG" smtClean="0"/>
              <a:t>16/3/2017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9573-666F-4B5D-B18F-C521EAAA1A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223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4412-CA97-420E-8558-3280D7264F37}" type="datetimeFigureOut">
              <a:rPr lang="en-SG" smtClean="0"/>
              <a:t>16/3/2017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9573-666F-4B5D-B18F-C521EAAA1A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9470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4412-CA97-420E-8558-3280D7264F37}" type="datetimeFigureOut">
              <a:rPr lang="en-SG" smtClean="0"/>
              <a:t>16/3/2017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9573-666F-4B5D-B18F-C521EAAA1A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1867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4412-CA97-420E-8558-3280D7264F37}" type="datetimeFigureOut">
              <a:rPr lang="en-SG" smtClean="0"/>
              <a:t>16/3/2017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9573-666F-4B5D-B18F-C521EAAA1A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9276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4412-CA97-420E-8558-3280D7264F37}" type="datetimeFigureOut">
              <a:rPr lang="en-SG" smtClean="0"/>
              <a:t>16/3/2017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9573-666F-4B5D-B18F-C521EAAA1A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4292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4412-CA97-420E-8558-3280D7264F37}" type="datetimeFigureOut">
              <a:rPr lang="en-SG" smtClean="0"/>
              <a:t>16/3/2017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9573-666F-4B5D-B18F-C521EAAA1A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5716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4412-CA97-420E-8558-3280D7264F37}" type="datetimeFigureOut">
              <a:rPr lang="en-SG" smtClean="0"/>
              <a:t>16/3/2017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9573-666F-4B5D-B18F-C521EAAA1A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2678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4412-CA97-420E-8558-3280D7264F37}" type="datetimeFigureOut">
              <a:rPr lang="en-SG" smtClean="0"/>
              <a:t>16/3/2017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9573-666F-4B5D-B18F-C521EAAA1A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3717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4412-CA97-420E-8558-3280D7264F37}" type="datetimeFigureOut">
              <a:rPr lang="en-SG" smtClean="0"/>
              <a:t>16/3/2017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9573-666F-4B5D-B18F-C521EAAA1A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2714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4412-CA97-420E-8558-3280D7264F37}" type="datetimeFigureOut">
              <a:rPr lang="en-SG" smtClean="0"/>
              <a:t>16/3/2017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9573-666F-4B5D-B18F-C521EAAA1A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2094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64412-CA97-420E-8558-3280D7264F37}" type="datetimeFigureOut">
              <a:rPr lang="en-SG" smtClean="0"/>
              <a:t>16/3/2017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A9573-666F-4B5D-B18F-C521EAAA1A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205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660" y="0"/>
            <a:ext cx="7968679" cy="68580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5589730" y="1974850"/>
            <a:ext cx="266700" cy="2667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Consolas" panose="020B06090202040302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9601200" y="1974850"/>
            <a:ext cx="266700" cy="2667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Consolas" panose="020B06090202040302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8" name="Oval 7"/>
          <p:cNvSpPr/>
          <p:nvPr/>
        </p:nvSpPr>
        <p:spPr>
          <a:xfrm>
            <a:off x="4084780" y="6540500"/>
            <a:ext cx="266700" cy="2667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Consolas" panose="020B06090202040302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9" name="Oval 8"/>
          <p:cNvSpPr/>
          <p:nvPr/>
        </p:nvSpPr>
        <p:spPr>
          <a:xfrm>
            <a:off x="7378700" y="6540500"/>
            <a:ext cx="266700" cy="2667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Consolas" panose="020B06090202040302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3060700" y="203200"/>
            <a:ext cx="266700" cy="2667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1" name="Oval 10"/>
          <p:cNvSpPr/>
          <p:nvPr/>
        </p:nvSpPr>
        <p:spPr>
          <a:xfrm>
            <a:off x="3721100" y="587375"/>
            <a:ext cx="266700" cy="2667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2" name="Oval 11"/>
          <p:cNvSpPr/>
          <p:nvPr/>
        </p:nvSpPr>
        <p:spPr>
          <a:xfrm>
            <a:off x="9575800" y="1089025"/>
            <a:ext cx="266700" cy="2667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62404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Luo Wenhan</dc:creator>
  <cp:lastModifiedBy>Luo Wenhan</cp:lastModifiedBy>
  <cp:revision>1</cp:revision>
  <dcterms:created xsi:type="dcterms:W3CDTF">2017-03-16T14:42:02Z</dcterms:created>
  <dcterms:modified xsi:type="dcterms:W3CDTF">2017-03-16T14:42:41Z</dcterms:modified>
</cp:coreProperties>
</file>