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555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WhatsLeftStorage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XmlWhatsLeft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WhatsLeft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87979" y="2982034"/>
            <a:ext cx="335208" cy="1997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996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Chengcheng Li</cp:lastModifiedBy>
  <cp:revision>59</cp:revision>
  <dcterms:created xsi:type="dcterms:W3CDTF">2016-07-22T14:33:02Z</dcterms:created>
  <dcterms:modified xsi:type="dcterms:W3CDTF">2017-03-21T15:20:46Z</dcterms:modified>
</cp:coreProperties>
</file>