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2049737"/>
            <a:ext cx="8382000" cy="23332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3140424"/>
            <a:ext cx="1088881" cy="3357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&lt;&lt;interface&gt;&gt;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 err="1">
                <a:solidFill>
                  <a:schemeClr val="bg1"/>
                </a:solidFill>
              </a:rPr>
              <a:t>UserInboxStorage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55508" y="2887686"/>
            <a:ext cx="1059044" cy="2853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StorageManager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27747" y="2880197"/>
            <a:ext cx="1059048" cy="28539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00593" y="2943118"/>
            <a:ext cx="261949" cy="14446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90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99526" y="3300295"/>
            <a:ext cx="262589" cy="80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5026" y="3011071"/>
            <a:ext cx="345292" cy="4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03798" y="3011071"/>
            <a:ext cx="247166" cy="427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3216346"/>
            <a:ext cx="194269" cy="167897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>
            <a:off x="3306173" y="3331144"/>
            <a:ext cx="254386" cy="12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102970" y="3258913"/>
            <a:ext cx="261945" cy="14446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90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</p:cNvCxnSpPr>
          <p:nvPr/>
        </p:nvCxnSpPr>
        <p:spPr>
          <a:xfrm flipV="1">
            <a:off x="4462340" y="3331143"/>
            <a:ext cx="301331" cy="1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560559" y="3164449"/>
            <a:ext cx="901781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XmlUserInbox</a:t>
            </a:r>
            <a:b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058878" y="2540024"/>
            <a:ext cx="1088881" cy="3357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&lt;&lt;interface&gt;&gt;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 err="1">
                <a:solidFill>
                  <a:schemeClr val="bg1"/>
                </a:solidFill>
              </a:rPr>
              <a:t>UserPrefsStorage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96289" y="2699895"/>
            <a:ext cx="262589" cy="80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02020" y="2615946"/>
            <a:ext cx="194269" cy="167897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>
            <a:off x="3307884" y="2707529"/>
            <a:ext cx="254385" cy="1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104681" y="2635298"/>
            <a:ext cx="261945" cy="14446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90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562269" y="2540833"/>
            <a:ext cx="900071" cy="3357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JsonUserPrefs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4763671" y="3163246"/>
            <a:ext cx="988192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UserInbox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3"/>
            <a:endCxn id="73" idx="1"/>
          </p:cNvCxnSpPr>
          <p:nvPr/>
        </p:nvCxnSpPr>
        <p:spPr>
          <a:xfrm>
            <a:off x="7239000" y="3011071"/>
            <a:ext cx="343705" cy="28922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82705" y="3132397"/>
            <a:ext cx="1036759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101839" y="2843174"/>
            <a:ext cx="1137161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</p:cNvCxnSpPr>
          <p:nvPr/>
        </p:nvCxnSpPr>
        <p:spPr>
          <a:xfrm flipV="1">
            <a:off x="5751863" y="3030379"/>
            <a:ext cx="334491" cy="30076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/>
          <p:cNvSpPr/>
          <p:nvPr/>
        </p:nvSpPr>
        <p:spPr>
          <a:xfrm>
            <a:off x="6090878" y="3373642"/>
            <a:ext cx="1148122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7573391" y="3794350"/>
            <a:ext cx="1046073" cy="33579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Timeslot</a:t>
            </a:r>
            <a:endParaRPr lang="en-SG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>
            <a:cxnSpLocks/>
            <a:stCxn id="66" idx="3"/>
          </p:cNvCxnSpPr>
          <p:nvPr/>
        </p:nvCxnSpPr>
        <p:spPr>
          <a:xfrm>
            <a:off x="5751863" y="3331143"/>
            <a:ext cx="334491" cy="2185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Elbow Connector 122"/>
          <p:cNvCxnSpPr>
            <a:cxnSpLocks/>
            <a:stCxn id="27" idx="3"/>
            <a:endCxn id="73" idx="1"/>
          </p:cNvCxnSpPr>
          <p:nvPr/>
        </p:nvCxnSpPr>
        <p:spPr>
          <a:xfrm flipV="1">
            <a:off x="7239000" y="3300294"/>
            <a:ext cx="343705" cy="24124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122"/>
          <p:cNvCxnSpPr>
            <a:cxnSpLocks/>
          </p:cNvCxnSpPr>
          <p:nvPr/>
        </p:nvCxnSpPr>
        <p:spPr>
          <a:xfrm>
            <a:off x="7239000" y="3584049"/>
            <a:ext cx="334391" cy="38377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Yoshiaki Nishimura</cp:lastModifiedBy>
  <cp:revision>63</cp:revision>
  <dcterms:created xsi:type="dcterms:W3CDTF">2016-07-22T14:33:02Z</dcterms:created>
  <dcterms:modified xsi:type="dcterms:W3CDTF">2017-03-23T00:24:30Z</dcterms:modified>
</cp:coreProperties>
</file>