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420" y="-9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339673" y="609599"/>
            <a:ext cx="5354893" cy="488963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6" y="1966981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804650" y="282880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5947" y="122438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5400000">
            <a:off x="2444848" y="1769063"/>
            <a:ext cx="39583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936328" y="1964838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073247" y="181618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802920" y="465844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803783" y="352993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UserInboxPanel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802920" y="501916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40706" y="2334127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92706" y="2635278"/>
            <a:ext cx="451523" cy="1723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802921" y="3161310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141706" y="2986277"/>
            <a:ext cx="1152655" cy="1714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77022" y="3550962"/>
            <a:ext cx="2281161" cy="1706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208738" y="3543402"/>
            <a:ext cx="2823845" cy="36452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660898" y="162060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898282" y="2140361"/>
            <a:ext cx="2173298" cy="11393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cxnSpLocks/>
            <a:stCxn id="2" idx="3"/>
          </p:cNvCxnSpPr>
          <p:nvPr/>
        </p:nvCxnSpPr>
        <p:spPr>
          <a:xfrm flipV="1">
            <a:off x="3189581" y="1793603"/>
            <a:ext cx="2471317" cy="346758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665818" y="2371099"/>
            <a:ext cx="2636500" cy="217502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485456" y="2551461"/>
            <a:ext cx="2997224" cy="217502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733264" y="-1132675"/>
            <a:ext cx="266563" cy="4447560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561858" y="4103177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397765"/>
            <a:ext cx="592928" cy="888235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325587" y="2802396"/>
            <a:ext cx="784031" cy="17063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581502" y="1457145"/>
            <a:ext cx="806862" cy="217329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138" idx="1"/>
          </p:cNvCxnSpPr>
          <p:nvPr/>
        </p:nvCxnSpPr>
        <p:spPr>
          <a:xfrm rot="16200000" flipH="1">
            <a:off x="3477855" y="3639520"/>
            <a:ext cx="228338" cy="4828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4230502" y="1807277"/>
            <a:ext cx="1507994" cy="21741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896556" y="2853786"/>
            <a:ext cx="3166649" cy="5597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91862" y="4401619"/>
            <a:ext cx="2295461" cy="11021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Elbow Connector 136"/>
          <p:cNvCxnSpPr>
            <a:cxnSpLocks/>
            <a:stCxn id="36" idx="2"/>
            <a:endCxn id="167" idx="1"/>
          </p:cNvCxnSpPr>
          <p:nvPr/>
        </p:nvCxnSpPr>
        <p:spPr>
          <a:xfrm rot="16200000" flipH="1">
            <a:off x="3304853" y="3812522"/>
            <a:ext cx="574343" cy="4828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Freeform 117"/>
          <p:cNvSpPr/>
          <p:nvPr/>
        </p:nvSpPr>
        <p:spPr>
          <a:xfrm flipV="1">
            <a:off x="4791862" y="4054862"/>
            <a:ext cx="2295461" cy="5046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Rectangle 11"/>
          <p:cNvSpPr/>
          <p:nvPr/>
        </p:nvSpPr>
        <p:spPr>
          <a:xfrm>
            <a:off x="3833448" y="3884893"/>
            <a:ext cx="958415" cy="22043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7" name="Rectangle 11"/>
          <p:cNvSpPr/>
          <p:nvPr/>
        </p:nvSpPr>
        <p:spPr>
          <a:xfrm>
            <a:off x="3833448" y="4230898"/>
            <a:ext cx="958415" cy="22043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8" name="Elbow Connector 63"/>
          <p:cNvCxnSpPr>
            <a:cxnSpLocks/>
            <a:endCxn id="138" idx="3"/>
          </p:cNvCxnSpPr>
          <p:nvPr/>
        </p:nvCxnSpPr>
        <p:spPr>
          <a:xfrm rot="10800000" flipV="1">
            <a:off x="4791864" y="3995111"/>
            <a:ext cx="1279717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63"/>
          <p:cNvCxnSpPr>
            <a:cxnSpLocks/>
            <a:endCxn id="167" idx="3"/>
          </p:cNvCxnSpPr>
          <p:nvPr/>
        </p:nvCxnSpPr>
        <p:spPr>
          <a:xfrm rot="10800000" flipV="1">
            <a:off x="4791864" y="4338834"/>
            <a:ext cx="1279717" cy="228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2017-03-23T17:22:11Z</dcterms:modified>
</cp:coreProperties>
</file>