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94593"/>
  </p:normalViewPr>
  <p:slideViewPr>
    <p:cSldViewPr showGuides="1">
      <p:cViewPr>
        <p:scale>
          <a:sx n="190" d="100"/>
          <a:sy n="190" d="100"/>
        </p:scale>
        <p:origin x="128" y="-14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/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9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900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9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900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10428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3987030" y="1603456"/>
            <a:ext cx="754282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DateTimeExtractor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191000" y="1939334"/>
            <a:ext cx="3846" cy="26868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62"/>
          <p:cNvSpPr/>
          <p:nvPr/>
        </p:nvSpPr>
        <p:spPr>
          <a:xfrm>
            <a:off x="4549355" y="3387040"/>
            <a:ext cx="754282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DateTimeUtil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539534" y="3455297"/>
            <a:ext cx="102878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340472" y="1978032"/>
            <a:ext cx="3706" cy="14494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34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Li Hao</cp:lastModifiedBy>
  <cp:revision>86</cp:revision>
  <dcterms:created xsi:type="dcterms:W3CDTF">2016-07-22T14:33:02Z</dcterms:created>
  <dcterms:modified xsi:type="dcterms:W3CDTF">2017-04-10T03:05:51Z</dcterms:modified>
</cp:coreProperties>
</file>