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6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695531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92133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5" y="2887216"/>
            <a:ext cx="92133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0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4976"/>
            <a:ext cx="921339" cy="6712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StartEndDateTime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5156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</a:t>
            </a:r>
            <a:r>
              <a:rPr lang="en-US" altLang="zh-CN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34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yulin</cp:lastModifiedBy>
  <cp:revision>60</cp:revision>
  <dcterms:created xsi:type="dcterms:W3CDTF">2016-07-22T14:33:02Z</dcterms:created>
  <dcterms:modified xsi:type="dcterms:W3CDTF">2017-04-08T10:39:04Z</dcterms:modified>
</cp:coreProperties>
</file>