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6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altLang="zh-CN" sz="1050" dirty="0" err="1">
                <a:solidFill>
                  <a:schemeClr val="bg1"/>
                </a:solidFill>
              </a:rPr>
              <a:t>TaskList</a:t>
            </a:r>
            <a:r>
              <a:rPr lang="en-US" sz="1050" dirty="0" err="1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yulin</cp:lastModifiedBy>
  <cp:revision>59</cp:revision>
  <dcterms:created xsi:type="dcterms:W3CDTF">2016-07-22T14:33:02Z</dcterms:created>
  <dcterms:modified xsi:type="dcterms:W3CDTF">2017-04-08T11:32:44Z</dcterms:modified>
</cp:coreProperties>
</file>