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85800" y="1981200"/>
            <a:ext cx="7252955" cy="4000285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89" name="Shape 89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x="1572858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1500850" y="3010910"/>
            <a:ext cx="152399" cy="2780287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809782" y="2300233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3356598" y="2663903"/>
            <a:ext cx="0" cy="169537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4" name="Shape 94"/>
          <p:cNvSpPr/>
          <p:nvPr/>
        </p:nvSpPr>
        <p:spPr>
          <a:xfrm>
            <a:off x="3284589" y="3122096"/>
            <a:ext cx="174929" cy="1129458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221564" y="3312739"/>
            <a:ext cx="1093634" cy="461537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6772574" y="3774278"/>
            <a:ext cx="0" cy="1940721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/>
          <p:nvPr/>
        </p:nvSpPr>
        <p:spPr>
          <a:xfrm>
            <a:off x="6696374" y="3774278"/>
            <a:ext cx="152399" cy="276002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381000" y="3014599"/>
            <a:ext cx="111985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9" name="Shape 99"/>
          <p:cNvCxnSpPr/>
          <p:nvPr/>
        </p:nvCxnSpPr>
        <p:spPr>
          <a:xfrm flipH="1" rot="10800000">
            <a:off x="1653250" y="3122097"/>
            <a:ext cx="159651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0" name="Shape 100"/>
          <p:cNvSpPr txBox="1"/>
          <p:nvPr/>
        </p:nvSpPr>
        <p:spPr>
          <a:xfrm>
            <a:off x="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5257217" y="3703213"/>
            <a:ext cx="922392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2" name="Shape 102"/>
          <p:cNvSpPr txBox="1"/>
          <p:nvPr/>
        </p:nvSpPr>
        <p:spPr>
          <a:xfrm>
            <a:off x="4257582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5257800" y="4050280"/>
            <a:ext cx="149297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670185" y="4243230"/>
            <a:ext cx="1596513" cy="5377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06" name="Shape 106"/>
          <p:cNvSpPr/>
          <p:nvPr/>
        </p:nvSpPr>
        <p:spPr>
          <a:xfrm>
            <a:off x="8265896" y="2362200"/>
            <a:ext cx="1030503" cy="346760"/>
          </a:xfrm>
          <a:prstGeom prst="rect">
            <a:avLst/>
          </a:prstGeom>
          <a:solidFill>
            <a:srgbClr val="B2A0C7"/>
          </a:solidFill>
          <a:ln cap="flat" cmpd="sng" w="19050">
            <a:solidFill>
              <a:srgbClr val="B2A0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1653250" y="4495317"/>
            <a:ext cx="504312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8" name="Shape 108"/>
          <p:cNvSpPr/>
          <p:nvPr/>
        </p:nvSpPr>
        <p:spPr>
          <a:xfrm>
            <a:off x="6687452" y="4467000"/>
            <a:ext cx="161321" cy="10194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8781147" y="2700858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B2A0C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/>
          <p:nvPr/>
        </p:nvSpPr>
        <p:spPr>
          <a:xfrm>
            <a:off x="8686800" y="4524596"/>
            <a:ext cx="152399" cy="199803"/>
          </a:xfrm>
          <a:prstGeom prst="rect">
            <a:avLst/>
          </a:prstGeom>
          <a:solidFill>
            <a:srgbClr val="B2A0C7"/>
          </a:solidFill>
          <a:ln cap="flat" cmpd="sng" w="9525">
            <a:solidFill>
              <a:srgbClr val="B2A0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6850663" y="4524596"/>
            <a:ext cx="183613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2" name="Shape 112"/>
          <p:cNvCxnSpPr/>
          <p:nvPr/>
        </p:nvCxnSpPr>
        <p:spPr>
          <a:xfrm flipH="1" rot="10800000">
            <a:off x="6848774" y="4714649"/>
            <a:ext cx="1838025" cy="9750"/>
          </a:xfrm>
          <a:prstGeom prst="straightConnector1">
            <a:avLst/>
          </a:prstGeom>
          <a:noFill/>
          <a:ln cap="flat" cmpd="sng" w="19050">
            <a:solidFill>
              <a:srgbClr val="B2A0C7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1653250" y="5486400"/>
            <a:ext cx="5052349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6984957" y="4267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0" lang="en-US" sz="1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(p)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parse(“1”)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742982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40137" y="5255323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99983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119" name="Shape 119"/>
          <p:cNvSpPr/>
          <p:nvPr/>
        </p:nvSpPr>
        <p:spPr>
          <a:xfrm>
            <a:off x="7020246" y="4777285"/>
            <a:ext cx="1590353" cy="461537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result:Command Result</a:t>
            </a:r>
          </a:p>
        </p:txBody>
      </p:sp>
      <p:sp>
        <p:nvSpPr>
          <p:cNvPr id="120" name="Shape 120"/>
          <p:cNvSpPr/>
          <p:nvPr/>
        </p:nvSpPr>
        <p:spPr>
          <a:xfrm>
            <a:off x="7777322" y="5238823"/>
            <a:ext cx="152399" cy="17137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6858000" y="5410200"/>
            <a:ext cx="96662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22" name="Shape 122"/>
          <p:cNvSpPr txBox="1"/>
          <p:nvPr/>
        </p:nvSpPr>
        <p:spPr>
          <a:xfrm>
            <a:off x="2673844" y="4027787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lang="en-US" sz="1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23" name="Shape 123"/>
          <p:cNvSpPr/>
          <p:nvPr/>
        </p:nvSpPr>
        <p:spPr>
          <a:xfrm>
            <a:off x="4231980" y="2929839"/>
            <a:ext cx="1778201" cy="432034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:DeleteCommand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3462591" y="3657600"/>
            <a:ext cx="1597355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5" name="Shape 125"/>
          <p:cNvSpPr/>
          <p:nvPr/>
        </p:nvSpPr>
        <p:spPr>
          <a:xfrm>
            <a:off x="5059946" y="3352800"/>
            <a:ext cx="205843" cy="123165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>
            <a:stCxn id="125" idx="0"/>
          </p:cNvCxnSpPr>
          <p:nvPr/>
        </p:nvCxnSpPr>
        <p:spPr>
          <a:xfrm>
            <a:off x="5162868" y="3352800"/>
            <a:ext cx="0" cy="9906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5059946" y="3657601"/>
            <a:ext cx="205843" cy="533399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>
            <a:off x="3499382" y="4185073"/>
            <a:ext cx="1667218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858000" y="5029200"/>
            <a:ext cx="162245" cy="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0" name="Shape 130"/>
          <p:cNvCxnSpPr/>
          <p:nvPr/>
        </p:nvCxnSpPr>
        <p:spPr>
          <a:xfrm>
            <a:off x="3412425" y="3173003"/>
            <a:ext cx="819556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31" name="Shape 131"/>
          <p:cNvCxnSpPr/>
          <p:nvPr/>
        </p:nvCxnSpPr>
        <p:spPr>
          <a:xfrm>
            <a:off x="3459519" y="3475964"/>
            <a:ext cx="160042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32" name="Shape 132"/>
          <p:cNvSpPr txBox="1"/>
          <p:nvPr/>
        </p:nvSpPr>
        <p:spPr>
          <a:xfrm>
            <a:off x="5033664" y="4199589"/>
            <a:ext cx="258403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