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9304" y="1720817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96200" y="229398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436874"/>
            <a:ext cx="418205" cy="5980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91554" y="268233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2825225"/>
            <a:ext cx="413559" cy="20966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96200" y="3219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18205" cy="3274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96149" y="3600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18154" cy="7084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418137" y="22608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24212" y="2695664"/>
            <a:ext cx="288554" cy="1477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0..2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24213" y="3254552"/>
            <a:ext cx="282648" cy="2208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363658" y="3818452"/>
            <a:ext cx="271416" cy="2963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45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Chan Lup Seng</cp:lastModifiedBy>
  <cp:revision>62</cp:revision>
  <dcterms:created xsi:type="dcterms:W3CDTF">2016-07-22T14:33:02Z</dcterms:created>
  <dcterms:modified xsi:type="dcterms:W3CDTF">2017-04-09T11:08:16Z</dcterms:modified>
</cp:coreProperties>
</file>