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1" d="100"/>
          <a:sy n="101" d="100"/>
        </p:scale>
        <p:origin x="510" y="4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31894" y="3158440"/>
            <a:ext cx="13683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TaskManagerStorage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175524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XmlTaskManager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TaskManager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17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Zhang Ying</cp:lastModifiedBy>
  <cp:revision>60</cp:revision>
  <dcterms:created xsi:type="dcterms:W3CDTF">2016-07-22T14:33:02Z</dcterms:created>
  <dcterms:modified xsi:type="dcterms:W3CDTF">2017-04-09T06:35:42Z</dcterms:modified>
</cp:coreProperties>
</file>