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8"/>
    <p:restoredTop sz="94640"/>
  </p:normalViewPr>
  <p:slideViewPr>
    <p:cSldViewPr showGuides="1">
      <p:cViewPr>
        <p:scale>
          <a:sx n="153" d="100"/>
          <a:sy n="153" d="100"/>
        </p:scale>
        <p:origin x="-1008" y="-86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960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TaskBoss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</a:t>
            </a:r>
            <a:r>
              <a:rPr lang="en-US" altLang="zh-CN" sz="1050" dirty="0" smtClean="0">
                <a:solidFill>
                  <a:srgbClr val="7030A0"/>
                </a:solidFill>
              </a:rPr>
              <a:t>Task</a:t>
            </a:r>
            <a:r>
              <a:rPr lang="en-US" sz="1050" dirty="0" smtClean="0">
                <a:solidFill>
                  <a:srgbClr val="7030A0"/>
                </a:solidFill>
              </a:rPr>
              <a:t>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25527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Unique</a:t>
            </a:r>
            <a:r>
              <a:rPr lang="en-US" altLang="zh-CN" sz="1050" smtClean="0">
                <a:solidFill>
                  <a:srgbClr val="7030A0"/>
                </a:solidFill>
              </a:rPr>
              <a:t>Category</a:t>
            </a:r>
            <a:r>
              <a:rPr lang="en-US" sz="1050" smtClean="0">
                <a:solidFill>
                  <a:srgbClr val="7030A0"/>
                </a:solidFill>
              </a:rPr>
              <a:t>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75321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smtClean="0">
                <a:solidFill>
                  <a:srgbClr val="7030A0"/>
                </a:solidFill>
              </a:rPr>
              <a:t>Category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</a:t>
            </a:r>
            <a:r>
              <a:rPr lang="en-US" altLang="zh-CN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8982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8982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P</a:t>
            </a:r>
            <a:r>
              <a:rPr lang="en-US" altLang="zh-CN" sz="1050" dirty="0" err="1" smtClean="0">
                <a:solidFill>
                  <a:srgbClr val="7030A0"/>
                </a:solidFill>
              </a:rPr>
              <a:t>riorityLevel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6" y="3210194"/>
            <a:ext cx="8982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smtClean="0">
                <a:solidFill>
                  <a:srgbClr val="7030A0"/>
                </a:solidFill>
              </a:rPr>
              <a:t>Information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1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6" y="3533171"/>
            <a:ext cx="8982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>
                <a:solidFill>
                  <a:srgbClr val="7030A0"/>
                </a:solidFill>
              </a:rPr>
              <a:t>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1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</a:t>
            </a:r>
            <a:r>
              <a:rPr lang="en-US" altLang="zh-CN" sz="1050" dirty="0" smtClean="0">
                <a:solidFill>
                  <a:srgbClr val="7030A0"/>
                </a:solidFill>
              </a:rPr>
              <a:t>TaskBoss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98127" y="2188423"/>
            <a:ext cx="404117" cy="93517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35</Words>
  <Application>Microsoft Macintosh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宋体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Ruolan Xu</cp:lastModifiedBy>
  <cp:revision>62</cp:revision>
  <dcterms:created xsi:type="dcterms:W3CDTF">2016-07-22T14:33:02Z</dcterms:created>
  <dcterms:modified xsi:type="dcterms:W3CDTF">2017-03-13T12:01:28Z</dcterms:modified>
</cp:coreProperties>
</file>