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16" y="14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6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9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10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7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595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9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96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006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1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9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35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7340-826A-44B5-9ACD-A40B2BF515CD}" type="datetimeFigureOut">
              <a:rPr lang="en-SG" smtClean="0"/>
              <a:t>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E3ED-A781-4A31-A078-920C2F4E24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86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m\Downloads\New Library Management Syste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35932"/>
            <a:ext cx="5436096" cy="688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am\Downloads\New Library Management System (3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9" t="8943" r="1779" b="88077"/>
          <a:stretch/>
        </p:blipFill>
        <p:spPr bwMode="auto">
          <a:xfrm>
            <a:off x="4860032" y="1660012"/>
            <a:ext cx="808866" cy="11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Ram\Downloads\New Library Management System (3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9" t="8943" r="1779" b="88077"/>
          <a:stretch/>
        </p:blipFill>
        <p:spPr bwMode="auto">
          <a:xfrm>
            <a:off x="1835696" y="5733256"/>
            <a:ext cx="468052" cy="16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Ram\Downloads\New Library Management System (3)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9" t="8943" r="1779" b="88077"/>
          <a:stretch/>
        </p:blipFill>
        <p:spPr bwMode="auto">
          <a:xfrm flipV="1">
            <a:off x="4860032" y="1415767"/>
            <a:ext cx="76191" cy="12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am\Downloads\New Library Management System (3)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9" t="8943" r="1779" b="88077"/>
          <a:stretch/>
        </p:blipFill>
        <p:spPr bwMode="auto">
          <a:xfrm>
            <a:off x="2699792" y="5733256"/>
            <a:ext cx="1473716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2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Raja</dc:creator>
  <cp:lastModifiedBy>Ram Raja</cp:lastModifiedBy>
  <cp:revision>1</cp:revision>
  <dcterms:created xsi:type="dcterms:W3CDTF">2017-04-08T16:41:00Z</dcterms:created>
  <dcterms:modified xsi:type="dcterms:W3CDTF">2017-04-08T16:45:32Z</dcterms:modified>
</cp:coreProperties>
</file>