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12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25330" y="228600"/>
            <a:ext cx="7719335" cy="754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95086" y="267237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4805" y="1962325"/>
            <a:ext cx="17719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1948612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031631" y="158456"/>
            <a:ext cx="1062375" cy="4664076"/>
          </a:xfrm>
          <a:prstGeom prst="bentConnector4">
            <a:avLst>
              <a:gd name="adj1" fmla="val -21518"/>
              <a:gd name="adj2" fmla="val 10001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14576" y="1957310"/>
            <a:ext cx="177688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170677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endCxn id="2" idx="1"/>
          </p:cNvCxnSpPr>
          <p:nvPr/>
        </p:nvCxnSpPr>
        <p:spPr>
          <a:xfrm>
            <a:off x="2674276" y="284047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227736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179453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179453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32758" y="275642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138190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154999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14633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160185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142847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1515162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10350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120843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161254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16984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178515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56381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8210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61523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218348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1318719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17026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1461611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1641697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1784589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1964675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FinishStatus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1789372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123991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91747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56095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68496" y="22797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92501" y="350081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</a:t>
            </a:r>
            <a:r>
              <a:rPr lang="en-US" sz="1050" dirty="0" smtClean="0">
                <a:solidFill>
                  <a:srgbClr val="7030A0"/>
                </a:solidFill>
              </a:rPr>
              <a:t>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endCxn id="122" idx="1"/>
          </p:cNvCxnSpPr>
          <p:nvPr/>
        </p:nvCxnSpPr>
        <p:spPr>
          <a:xfrm>
            <a:off x="1447154" y="3028991"/>
            <a:ext cx="745347" cy="645204"/>
          </a:xfrm>
          <a:prstGeom prst="bentConnector3">
            <a:avLst>
              <a:gd name="adj1" fmla="val -9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893752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9457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18133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12498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533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18523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13187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74276" y="28999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05600" y="19548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2881789" y="213859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7030A0"/>
                </a:solidFill>
              </a:rPr>
              <a:t>H</a:t>
            </a:r>
            <a:r>
              <a:rPr lang="en-US" altLang="zh-CN" sz="800" smtClean="0">
                <a:solidFill>
                  <a:srgbClr val="7030A0"/>
                </a:solidFill>
              </a:rPr>
              <a:t>istory&lt;TodoList&gt;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2928768" y="4886133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AliasListMap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656652" y="2313921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Flowchart: Decision 96"/>
          <p:cNvSpPr/>
          <p:nvPr/>
        </p:nvSpPr>
        <p:spPr>
          <a:xfrm>
            <a:off x="2415134" y="222987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/>
          <p:cNvSpPr txBox="1"/>
          <p:nvPr/>
        </p:nvSpPr>
        <p:spPr>
          <a:xfrm>
            <a:off x="2656652" y="23734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692719" y="5060564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Flowchart: Decision 96"/>
          <p:cNvSpPr/>
          <p:nvPr/>
        </p:nvSpPr>
        <p:spPr>
          <a:xfrm>
            <a:off x="2451201" y="49765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TextBox 94"/>
          <p:cNvSpPr txBox="1"/>
          <p:nvPr/>
        </p:nvSpPr>
        <p:spPr>
          <a:xfrm>
            <a:off x="2743200" y="48362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/>
          <p:cNvSpPr/>
          <p:nvPr/>
        </p:nvSpPr>
        <p:spPr>
          <a:xfrm rot="16200000">
            <a:off x="3346249" y="1991407"/>
            <a:ext cx="168034" cy="103834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Straight Arrow Connector 101"/>
          <p:cNvCxnSpPr>
            <a:stCxn id="96" idx="3"/>
            <a:endCxn id="46" idx="2"/>
          </p:cNvCxnSpPr>
          <p:nvPr/>
        </p:nvCxnSpPr>
        <p:spPr>
          <a:xfrm flipH="1" flipV="1">
            <a:off x="3426308" y="1728661"/>
            <a:ext cx="3958" cy="23064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7277479" y="1784588"/>
            <a:ext cx="434401" cy="6300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7719979" y="2289697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5" name="Rectangle 62"/>
          <p:cNvSpPr/>
          <p:nvPr/>
        </p:nvSpPr>
        <p:spPr>
          <a:xfrm rot="16200000">
            <a:off x="1430562" y="4715964"/>
            <a:ext cx="166891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AliasListMapManager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6" name="Rectangle 62"/>
          <p:cNvSpPr/>
          <p:nvPr/>
        </p:nvSpPr>
        <p:spPr>
          <a:xfrm rot="16200000">
            <a:off x="699059" y="4712222"/>
            <a:ext cx="16764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AliasListMapModel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7" name="Isosceles Triangle 102"/>
          <p:cNvSpPr/>
          <p:nvPr/>
        </p:nvSpPr>
        <p:spPr>
          <a:xfrm rot="16200000">
            <a:off x="1661149" y="451192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8" name="Elbow Connector 122"/>
          <p:cNvCxnSpPr/>
          <p:nvPr/>
        </p:nvCxnSpPr>
        <p:spPr>
          <a:xfrm>
            <a:off x="944330" y="459969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Straight Connector 128"/>
          <p:cNvCxnSpPr>
            <a:stCxn id="127" idx="3"/>
          </p:cNvCxnSpPr>
          <p:nvPr/>
        </p:nvCxnSpPr>
        <p:spPr>
          <a:xfrm flipV="1">
            <a:off x="1884163" y="459968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63"/>
          <p:cNvCxnSpPr>
            <a:stCxn id="131" idx="3"/>
          </p:cNvCxnSpPr>
          <p:nvPr/>
        </p:nvCxnSpPr>
        <p:spPr>
          <a:xfrm rot="16200000" flipH="1">
            <a:off x="3331238" y="4737704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Isosceles Triangle 102"/>
          <p:cNvSpPr/>
          <p:nvPr/>
        </p:nvSpPr>
        <p:spPr>
          <a:xfrm rot="10800000" flipV="1">
            <a:off x="3342898" y="441527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2" name="Rectangle 8"/>
          <p:cNvSpPr/>
          <p:nvPr/>
        </p:nvSpPr>
        <p:spPr>
          <a:xfrm>
            <a:off x="2712220" y="4058743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ReadOnlyAliasListMap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2905049" y="67470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Config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669000" y="692148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Flowchart: Decision 96"/>
          <p:cNvSpPr/>
          <p:nvPr/>
        </p:nvSpPr>
        <p:spPr>
          <a:xfrm>
            <a:off x="2427482" y="68374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6" name="Rectangle 62"/>
          <p:cNvSpPr/>
          <p:nvPr/>
        </p:nvSpPr>
        <p:spPr>
          <a:xfrm rot="16200000">
            <a:off x="1406843" y="6576887"/>
            <a:ext cx="166891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</a:t>
            </a:r>
            <a:r>
              <a:rPr lang="en-US" sz="1050" dirty="0" err="1" smtClean="0">
                <a:solidFill>
                  <a:schemeClr val="bg1"/>
                </a:solidFill>
              </a:rPr>
              <a:t>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7" name="Rectangle 62"/>
          <p:cNvSpPr/>
          <p:nvPr/>
        </p:nvSpPr>
        <p:spPr>
          <a:xfrm rot="16200000">
            <a:off x="675340" y="6573145"/>
            <a:ext cx="16764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</a:t>
            </a:r>
            <a:r>
              <a:rPr lang="en-US" sz="1050" dirty="0" smtClean="0">
                <a:solidFill>
                  <a:schemeClr val="bg1"/>
                </a:solidFill>
              </a:rPr>
              <a:t>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8" name="Isosceles Triangle 102"/>
          <p:cNvSpPr/>
          <p:nvPr/>
        </p:nvSpPr>
        <p:spPr>
          <a:xfrm rot="16200000">
            <a:off x="1637430" y="637285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9" name="Elbow Connector 122"/>
          <p:cNvCxnSpPr/>
          <p:nvPr/>
        </p:nvCxnSpPr>
        <p:spPr>
          <a:xfrm>
            <a:off x="920611" y="646061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Straight Connector 139"/>
          <p:cNvCxnSpPr>
            <a:stCxn id="138" idx="3"/>
          </p:cNvCxnSpPr>
          <p:nvPr/>
        </p:nvCxnSpPr>
        <p:spPr>
          <a:xfrm flipV="1">
            <a:off x="1860444" y="646061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54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Mabbu Lee Yan Hwa</cp:lastModifiedBy>
  <cp:revision>73</cp:revision>
  <dcterms:created xsi:type="dcterms:W3CDTF">2016-07-22T14:33:02Z</dcterms:created>
  <dcterms:modified xsi:type="dcterms:W3CDTF">2017-04-09T08:39:52Z</dcterms:modified>
</cp:coreProperties>
</file>