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2" autoAdjust="0"/>
    <p:restoredTop sz="94660"/>
  </p:normalViewPr>
  <p:slideViewPr>
    <p:cSldViewPr showGuides="1">
      <p:cViewPr varScale="1">
        <p:scale>
          <a:sx n="79" d="100"/>
          <a:sy n="79" d="100"/>
        </p:scale>
        <p:origin x="1566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914400" y="685798"/>
            <a:ext cx="5276358" cy="56388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4401" y="195745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79468" y="290822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4402" y="11864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5400000">
            <a:off x="2429076" y="1745305"/>
            <a:ext cx="42428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07063" y="183953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312617" y="2110756"/>
            <a:ext cx="317796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51631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76976" y="443630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6200" y="475770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7846" y="560095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91333" y="2319798"/>
            <a:ext cx="183156" cy="201025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28277" y="2675456"/>
            <a:ext cx="505824" cy="1965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77743" y="386376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462991" y="3440742"/>
            <a:ext cx="2033904" cy="1940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07340" y="3796394"/>
            <a:ext cx="2760756" cy="20961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684204" y="3805733"/>
            <a:ext cx="3399578" cy="4277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7" y="142467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73104" y="2015056"/>
            <a:ext cx="1869211" cy="19671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04177" y="3137986"/>
            <a:ext cx="2861068" cy="6152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8036" y="2015056"/>
            <a:ext cx="2354279" cy="1157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80977" y="2720240"/>
            <a:ext cx="3266523" cy="185615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64739" y="2941798"/>
            <a:ext cx="3704319" cy="18508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6481" y="-939584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96864" y="4895332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359781"/>
            <a:ext cx="591383" cy="9262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749648" y="3154086"/>
            <a:ext cx="1461358" cy="1948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1914" y="1586245"/>
            <a:ext cx="1011591" cy="1869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03509" y="4393432"/>
            <a:ext cx="202977" cy="7624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336628" y="2349039"/>
            <a:ext cx="2539671" cy="18717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839" y="50377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400" y="5017927"/>
            <a:ext cx="2379066" cy="9222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Elbow Connector 63"/>
          <p:cNvCxnSpPr>
            <a:stCxn id="3" idx="0"/>
          </p:cNvCxnSpPr>
          <p:nvPr/>
        </p:nvCxnSpPr>
        <p:spPr>
          <a:xfrm rot="5400000" flipH="1" flipV="1">
            <a:off x="3018107" y="2510393"/>
            <a:ext cx="506013" cy="289654"/>
          </a:xfrm>
          <a:prstGeom prst="bentConnector3">
            <a:avLst>
              <a:gd name="adj1" fmla="val 99883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62"/>
          <p:cNvSpPr/>
          <p:nvPr/>
        </p:nvSpPr>
        <p:spPr>
          <a:xfrm>
            <a:off x="3500229" y="224578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History&lt;String&gt;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1" name="Rectangle 62"/>
          <p:cNvSpPr/>
          <p:nvPr/>
        </p:nvSpPr>
        <p:spPr>
          <a:xfrm>
            <a:off x="3796360" y="3249662"/>
            <a:ext cx="1415155" cy="18281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CommandHighlightController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>
            <a:off x="3617880" y="3553422"/>
            <a:ext cx="1792319" cy="18281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CommandAutoCompleteController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75" name="Elbow Connector 63"/>
          <p:cNvCxnSpPr>
            <a:cxnSpLocks/>
            <a:stCxn id="3" idx="2"/>
            <a:endCxn id="71" idx="1"/>
          </p:cNvCxnSpPr>
          <p:nvPr/>
        </p:nvCxnSpPr>
        <p:spPr>
          <a:xfrm rot="16200000" flipH="1">
            <a:off x="3363321" y="2908032"/>
            <a:ext cx="196004" cy="67007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>
            <a:cxnSpLocks/>
            <a:stCxn id="3" idx="2"/>
            <a:endCxn id="72" idx="1"/>
          </p:cNvCxnSpPr>
          <p:nvPr/>
        </p:nvCxnSpPr>
        <p:spPr>
          <a:xfrm rot="16200000" flipH="1">
            <a:off x="3122201" y="3149152"/>
            <a:ext cx="499764" cy="49159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71" idx="3"/>
          </p:cNvCxnSpPr>
          <p:nvPr/>
        </p:nvCxnSpPr>
        <p:spPr>
          <a:xfrm flipV="1">
            <a:off x="5211515" y="3339763"/>
            <a:ext cx="1507126" cy="13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Elbow Connector 63"/>
          <p:cNvCxnSpPr>
            <a:cxnSpLocks/>
          </p:cNvCxnSpPr>
          <p:nvPr/>
        </p:nvCxnSpPr>
        <p:spPr>
          <a:xfrm>
            <a:off x="5420120" y="3652852"/>
            <a:ext cx="1314963" cy="3713"/>
          </a:xfrm>
          <a:prstGeom prst="bentConnector3">
            <a:avLst>
              <a:gd name="adj1" fmla="val -34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2017-04-09T17:07:16Z</dcterms:modified>
</cp:coreProperties>
</file>