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howGuides="1">
      <p:cViewPr>
        <p:scale>
          <a:sx n="110" d="100"/>
          <a:sy n="110" d="100"/>
        </p:scale>
        <p:origin x="1144" y="-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942371"/>
            <a:ext cx="7490735" cy="3810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78" idx="3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22624" y="3332499"/>
            <a:ext cx="7056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44629" cy="4405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386" y="2935345"/>
            <a:ext cx="7006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5336104" y="1809332"/>
            <a:ext cx="51405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>
            <a:off x="2168019" y="2289273"/>
            <a:ext cx="149535" cy="205976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8"/>
          <p:cNvSpPr/>
          <p:nvPr/>
        </p:nvSpPr>
        <p:spPr>
          <a:xfrm>
            <a:off x="2827113" y="99276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State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>
            <a:off x="3271597" y="1347560"/>
            <a:ext cx="152400" cy="230927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85"/>
          <p:cNvCxnSpPr/>
          <p:nvPr/>
        </p:nvCxnSpPr>
        <p:spPr>
          <a:xfrm rot="5400000">
            <a:off x="3235529" y="1696446"/>
            <a:ext cx="227199" cy="73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55" idx="0"/>
          </p:cNvCxnSpPr>
          <p:nvPr/>
        </p:nvCxnSpPr>
        <p:spPr>
          <a:xfrm rot="5400000" flipH="1" flipV="1">
            <a:off x="1984077" y="1446237"/>
            <a:ext cx="1101747" cy="584326"/>
          </a:xfrm>
          <a:prstGeom prst="bentConnector3">
            <a:avLst>
              <a:gd name="adj1" fmla="val 9965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fy Z</cp:lastModifiedBy>
  <cp:revision>70</cp:revision>
  <dcterms:created xsi:type="dcterms:W3CDTF">2016-07-22T14:33:02Z</dcterms:created>
  <dcterms:modified xsi:type="dcterms:W3CDTF">2017-04-09T22:16:05Z</dcterms:modified>
</cp:coreProperties>
</file>