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>
        <p:scale>
          <a:sx n="179" d="100"/>
          <a:sy n="179" d="100"/>
        </p:scale>
        <p:origin x="-1776" y="-1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79" y="3158440"/>
            <a:ext cx="137152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altLang="zh-CN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09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41111" y="3331820"/>
            <a:ext cx="180254" cy="182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18097" y="326232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60</cp:revision>
  <dcterms:created xsi:type="dcterms:W3CDTF">2016-07-22T14:33:02Z</dcterms:created>
  <dcterms:modified xsi:type="dcterms:W3CDTF">2017-03-09T06:10:28Z</dcterms:modified>
</cp:coreProperties>
</file>