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7"/>
  </p:normalViewPr>
  <p:slideViewPr>
    <p:cSldViewPr showGuides="1">
      <p:cViewPr>
        <p:scale>
          <a:sx n="110" d="100"/>
          <a:sy n="110" d="100"/>
        </p:scale>
        <p:origin x="144" y="-1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1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1077049"/>
            <a:ext cx="7490735" cy="3810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rgbClr val="7030A0"/>
                </a:solidFill>
              </a:rPr>
              <a:t>Task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193492" y="7319575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5" name="Elbow Connector 122"/>
          <p:cNvCxnSpPr/>
          <p:nvPr/>
        </p:nvCxnSpPr>
        <p:spPr>
          <a:xfrm>
            <a:off x="476673" y="740733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16506" y="7407336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>
            <a:stCxn id="48" idx="3"/>
          </p:cNvCxnSpPr>
          <p:nvPr/>
        </p:nvCxnSpPr>
        <p:spPr>
          <a:xfrm>
            <a:off x="2225262" y="7162800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989214" y="707611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3" name="Elbow Connector 63"/>
          <p:cNvCxnSpPr/>
          <p:nvPr/>
        </p:nvCxnSpPr>
        <p:spPr>
          <a:xfrm flipV="1">
            <a:off x="2682076" y="3913655"/>
            <a:ext cx="311595" cy="19426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Isosceles Triangle 102"/>
          <p:cNvSpPr/>
          <p:nvPr/>
        </p:nvSpPr>
        <p:spPr>
          <a:xfrm rot="5400000" flipV="1">
            <a:off x="2428948" y="400005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80" name="Rectangle 8"/>
          <p:cNvSpPr/>
          <p:nvPr/>
        </p:nvSpPr>
        <p:spPr>
          <a:xfrm>
            <a:off x="1510498" y="206946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Rectangle 8"/>
          <p:cNvSpPr/>
          <p:nvPr/>
        </p:nvSpPr>
        <p:spPr>
          <a:xfrm>
            <a:off x="2967645" y="2306707"/>
            <a:ext cx="1459764" cy="35460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9" name="Flowchart: Decision 96"/>
          <p:cNvSpPr/>
          <p:nvPr/>
        </p:nvSpPr>
        <p:spPr>
          <a:xfrm rot="16200000">
            <a:off x="2013379" y="184466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89"/>
          <p:cNvCxnSpPr/>
          <p:nvPr/>
        </p:nvCxnSpPr>
        <p:spPr>
          <a:xfrm rot="5400000" flipH="1" flipV="1">
            <a:off x="2253363" y="1638872"/>
            <a:ext cx="52494" cy="2964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Rectangle 8"/>
          <p:cNvSpPr/>
          <p:nvPr/>
        </p:nvSpPr>
        <p:spPr>
          <a:xfrm>
            <a:off x="1287173" y="391958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140648" y="251617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/>
          <p:cNvSpPr/>
          <p:nvPr/>
        </p:nvSpPr>
        <p:spPr>
          <a:xfrm>
            <a:off x="4459474" y="289535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4" name="Elbow Connector 93"/>
          <p:cNvCxnSpPr/>
          <p:nvPr/>
        </p:nvCxnSpPr>
        <p:spPr>
          <a:xfrm flipV="1">
            <a:off x="4706246" y="265907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5" name="Elbow Connector 94"/>
          <p:cNvCxnSpPr/>
          <p:nvPr/>
        </p:nvCxnSpPr>
        <p:spPr>
          <a:xfrm flipV="1">
            <a:off x="4706246" y="2982049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Rectangle 8"/>
          <p:cNvSpPr/>
          <p:nvPr/>
        </p:nvSpPr>
        <p:spPr>
          <a:xfrm>
            <a:off x="5150875" y="3284440"/>
            <a:ext cx="70561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8" name="Elbow Connector 97"/>
          <p:cNvCxnSpPr/>
          <p:nvPr/>
        </p:nvCxnSpPr>
        <p:spPr>
          <a:xfrm>
            <a:off x="4706246" y="2986832"/>
            <a:ext cx="444629" cy="4405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/>
          <p:cNvSpPr/>
          <p:nvPr/>
        </p:nvSpPr>
        <p:spPr>
          <a:xfrm>
            <a:off x="5145637" y="2887286"/>
            <a:ext cx="70062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2" name="Elbow Connector 101"/>
          <p:cNvCxnSpPr>
            <a:stCxn id="88" idx="0"/>
          </p:cNvCxnSpPr>
          <p:nvPr/>
        </p:nvCxnSpPr>
        <p:spPr>
          <a:xfrm rot="16200000" flipV="1">
            <a:off x="3109359" y="1718539"/>
            <a:ext cx="146276" cy="103006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TextBox 102"/>
          <p:cNvSpPr txBox="1"/>
          <p:nvPr/>
        </p:nvSpPr>
        <p:spPr>
          <a:xfrm>
            <a:off x="1416685" y="196934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781474" y="22735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254885" y="155703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777738" y="31622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9" name="Rectangle 8"/>
          <p:cNvSpPr/>
          <p:nvPr/>
        </p:nvSpPr>
        <p:spPr>
          <a:xfrm>
            <a:off x="2427817" y="1587452"/>
            <a:ext cx="51405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Rectangle 8"/>
          <p:cNvSpPr/>
          <p:nvPr/>
        </p:nvSpPr>
        <p:spPr>
          <a:xfrm>
            <a:off x="2978262" y="2659071"/>
            <a:ext cx="1470488" cy="113135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zh-CN" sz="1050" dirty="0" smtClean="0">
                <a:solidFill>
                  <a:srgbClr val="7030A0"/>
                </a:solidFill>
              </a:rPr>
              <a:t>title:</a:t>
            </a:r>
            <a:r>
              <a:rPr lang="zh-CN" altLang="en-US" sz="1050" dirty="0" smtClean="0">
                <a:solidFill>
                  <a:srgbClr val="7030A0"/>
                </a:solidFill>
              </a:rPr>
              <a:t> </a:t>
            </a:r>
            <a:r>
              <a:rPr lang="en-US" altLang="zh-CN" sz="1050" dirty="0" smtClean="0">
                <a:solidFill>
                  <a:srgbClr val="7030A0"/>
                </a:solidFill>
              </a:rPr>
              <a:t>Title</a:t>
            </a:r>
            <a:endParaRPr lang="en-SG" altLang="zh-CN" sz="1050" dirty="0">
              <a:solidFill>
                <a:srgbClr val="7030A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050" dirty="0" smtClean="0">
                <a:solidFill>
                  <a:srgbClr val="7030A0"/>
                </a:solidFill>
              </a:rPr>
              <a:t>start:</a:t>
            </a:r>
            <a:r>
              <a:rPr lang="zh-CN" altLang="en-US" sz="1050" dirty="0" smtClean="0">
                <a:solidFill>
                  <a:srgbClr val="7030A0"/>
                </a:solidFill>
              </a:rPr>
              <a:t> </a:t>
            </a:r>
            <a:r>
              <a:rPr lang="en-US" altLang="zh-CN" sz="1050" dirty="0" smtClean="0">
                <a:solidFill>
                  <a:srgbClr val="7030A0"/>
                </a:solidFill>
              </a:rPr>
              <a:t>Date</a:t>
            </a:r>
          </a:p>
          <a:p>
            <a:pPr marL="171450" indent="-171450">
              <a:buFontTx/>
              <a:buChar char="-"/>
            </a:pPr>
            <a:r>
              <a:rPr lang="en-US" altLang="zh-CN" sz="1050" dirty="0" smtClean="0">
                <a:solidFill>
                  <a:srgbClr val="7030A0"/>
                </a:solidFill>
              </a:rPr>
              <a:t>end:</a:t>
            </a:r>
            <a:r>
              <a:rPr lang="zh-CN" altLang="en-US" sz="1050" dirty="0" smtClean="0">
                <a:solidFill>
                  <a:srgbClr val="7030A0"/>
                </a:solidFill>
              </a:rPr>
              <a:t> </a:t>
            </a:r>
            <a:r>
              <a:rPr lang="en-US" altLang="zh-CN" sz="1050" dirty="0" smtClean="0">
                <a:solidFill>
                  <a:srgbClr val="7030A0"/>
                </a:solidFill>
              </a:rPr>
              <a:t>Date</a:t>
            </a:r>
          </a:p>
          <a:p>
            <a:pPr marL="171450" indent="-171450">
              <a:buFontTx/>
              <a:buChar char="-"/>
            </a:pPr>
            <a:r>
              <a:rPr lang="en-US" altLang="zh-CN" sz="1050" dirty="0" smtClean="0">
                <a:solidFill>
                  <a:srgbClr val="7030A0"/>
                </a:solidFill>
              </a:rPr>
              <a:t>priority:</a:t>
            </a:r>
            <a:r>
              <a:rPr lang="zh-CN" altLang="en-US" sz="1050" dirty="0" smtClean="0">
                <a:solidFill>
                  <a:srgbClr val="7030A0"/>
                </a:solidFill>
              </a:rPr>
              <a:t> </a:t>
            </a:r>
            <a:r>
              <a:rPr lang="en-US" altLang="zh-CN" sz="1050" dirty="0" smtClean="0">
                <a:solidFill>
                  <a:srgbClr val="7030A0"/>
                </a:solidFill>
              </a:rPr>
              <a:t>Priority</a:t>
            </a:r>
          </a:p>
          <a:p>
            <a:pPr marL="171450" indent="-171450">
              <a:buFontTx/>
              <a:buChar char="-"/>
            </a:pPr>
            <a:r>
              <a:rPr lang="en-US" altLang="zh-CN" sz="1050" dirty="0" smtClean="0">
                <a:solidFill>
                  <a:srgbClr val="7030A0"/>
                </a:solidFill>
              </a:rPr>
              <a:t>tags:</a:t>
            </a:r>
            <a:r>
              <a:rPr lang="zh-CN" altLang="en-US" sz="1050" dirty="0" smtClean="0">
                <a:solidFill>
                  <a:srgbClr val="7030A0"/>
                </a:solidFill>
              </a:rPr>
              <a:t> 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UniqueTagList</a:t>
            </a:r>
            <a:endParaRPr lang="en-US" altLang="zh-CN" sz="1050" dirty="0" smtClean="0">
              <a:solidFill>
                <a:srgbClr val="7030A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050" dirty="0" err="1" smtClean="0">
                <a:solidFill>
                  <a:srgbClr val="7030A0"/>
                </a:solidFill>
              </a:rPr>
              <a:t>isDone</a:t>
            </a:r>
            <a:r>
              <a:rPr lang="en-US" altLang="zh-CN" sz="1050" dirty="0" smtClean="0">
                <a:solidFill>
                  <a:srgbClr val="7030A0"/>
                </a:solidFill>
              </a:rPr>
              <a:t>:</a:t>
            </a:r>
            <a:r>
              <a:rPr lang="zh-CN" altLang="en-US" sz="1050" dirty="0" smtClean="0">
                <a:solidFill>
                  <a:srgbClr val="7030A0"/>
                </a:solidFill>
              </a:rPr>
              <a:t> </a:t>
            </a:r>
            <a:r>
              <a:rPr lang="en-US" altLang="zh-CN" sz="1050" dirty="0" smtClean="0">
                <a:solidFill>
                  <a:srgbClr val="7030A0"/>
                </a:solidFill>
              </a:rPr>
              <a:t>Boolean</a:t>
            </a:r>
          </a:p>
          <a:p>
            <a:pPr marL="171450" indent="-171450">
              <a:buFontTx/>
              <a:buChar char="-"/>
            </a:pPr>
            <a:endParaRPr lang="en-US" altLang="zh-CN" sz="1050" dirty="0" smtClean="0">
              <a:solidFill>
                <a:srgbClr val="7030A0"/>
              </a:solidFill>
            </a:endParaRPr>
          </a:p>
        </p:txBody>
      </p:sp>
      <p:sp>
        <p:nvSpPr>
          <p:cNvPr id="111" name="Rectangle 8"/>
          <p:cNvSpPr/>
          <p:nvPr/>
        </p:nvSpPr>
        <p:spPr>
          <a:xfrm>
            <a:off x="2978262" y="3800597"/>
            <a:ext cx="1470488" cy="35460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err="1" smtClean="0">
                <a:solidFill>
                  <a:srgbClr val="7030A0"/>
                </a:solidFill>
              </a:rPr>
              <a:t>isOverdue</a:t>
            </a:r>
            <a:r>
              <a:rPr lang="en-US" altLang="zh-CN" sz="1050" dirty="0" smtClean="0">
                <a:solidFill>
                  <a:srgbClr val="7030A0"/>
                </a:solidFill>
              </a:rPr>
              <a:t>()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34</Words>
  <Application>Microsoft Macintosh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fy Z</cp:lastModifiedBy>
  <cp:revision>74</cp:revision>
  <dcterms:created xsi:type="dcterms:W3CDTF">2016-07-22T14:33:02Z</dcterms:created>
  <dcterms:modified xsi:type="dcterms:W3CDTF">2017-04-09T22:46:10Z</dcterms:modified>
</cp:coreProperties>
</file>