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 varScale="1">
        <p:scale>
          <a:sx n="63" d="100"/>
          <a:sy n="63" d="100"/>
        </p:scale>
        <p:origin x="1378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29639" y="1449116"/>
            <a:ext cx="5190004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`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Ui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`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49995" y="2418710"/>
            <a:ext cx="2438401" cy="496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491194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558" y="529309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23155" y="3860995"/>
            <a:ext cx="216234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034404" y="3843357"/>
            <a:ext cx="2705058" cy="4312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35883" y="2736278"/>
            <a:ext cx="2744365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50326" y="2931867"/>
            <a:ext cx="3125511" cy="18337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67247" y="4606867"/>
            <a:ext cx="1676401" cy="5398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/>
          <p:cNvSpPr/>
          <p:nvPr/>
        </p:nvSpPr>
        <p:spPr>
          <a:xfrm>
            <a:off x="2590799" y="44253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MenuBar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136"/>
          <p:cNvCxnSpPr>
            <a:cxnSpLocks/>
          </p:cNvCxnSpPr>
          <p:nvPr/>
        </p:nvCxnSpPr>
        <p:spPr>
          <a:xfrm rot="16200000" flipH="1">
            <a:off x="3438935" y="440536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/>
          <p:cNvSpPr/>
          <p:nvPr/>
        </p:nvSpPr>
        <p:spPr>
          <a:xfrm>
            <a:off x="3862560" y="468813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MenuCard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cxnSpLocks/>
          </p:cNvCxnSpPr>
          <p:nvPr/>
        </p:nvCxnSpPr>
        <p:spPr>
          <a:xfrm rot="16200000" flipH="1">
            <a:off x="1876405" y="388391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2017-04-10T03:32:39Z</dcterms:modified>
</cp:coreProperties>
</file>