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8" d="100"/>
          <a:sy n="88" d="100"/>
        </p:scale>
        <p:origin x="1306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TodoListStorage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XmlTodoList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TodoList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6">
                    <a:lumMod val="75000"/>
                  </a:schemeClr>
                </a:solidFill>
              </a:rPr>
              <a:t>XmlAdaptedTodo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user</cp:lastModifiedBy>
  <cp:revision>59</cp:revision>
  <dcterms:created xsi:type="dcterms:W3CDTF">2016-07-22T14:33:02Z</dcterms:created>
  <dcterms:modified xsi:type="dcterms:W3CDTF">2017-03-22T12:52:32Z</dcterms:modified>
</cp:coreProperties>
</file>