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-580" y="-10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66144" y="3158440"/>
            <a:ext cx="133408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TaskManager</a:t>
            </a: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0977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40573" y="2558040"/>
            <a:ext cx="135641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</p:cNvCxnSpPr>
          <p:nvPr/>
        </p:nvCxnSpPr>
        <p:spPr>
          <a:xfrm>
            <a:off x="2653133" y="2726136"/>
            <a:ext cx="18744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2421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Yu Wei</cp:lastModifiedBy>
  <cp:revision>60</cp:revision>
  <dcterms:created xsi:type="dcterms:W3CDTF">2016-07-22T14:33:02Z</dcterms:created>
  <dcterms:modified xsi:type="dcterms:W3CDTF">2017-03-14T07:06:05Z</dcterms:modified>
</cp:coreProperties>
</file>