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15532" y="1600200"/>
            <a:ext cx="77955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38980" y="29718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45765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endCxn id="71" idx="3"/>
          </p:cNvCxnSpPr>
          <p:nvPr/>
        </p:nvCxnSpPr>
        <p:spPr>
          <a:xfrm rot="5400000" flipH="1" flipV="1">
            <a:off x="5781241" y="2437358"/>
            <a:ext cx="634523" cy="1855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180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887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1812932" y="3145180"/>
            <a:ext cx="226048" cy="56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6200000" flipH="1" flipV="1">
            <a:off x="6143766" y="212508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718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117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76884" y="30641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40104" y="252259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1801541" y="2695979"/>
            <a:ext cx="238563" cy="75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65493" y="26168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48058" y="272532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461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382151" y="2760681"/>
            <a:ext cx="265907" cy="1380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391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3821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754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08886" y="28085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44979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0834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/>
          <p:nvPr/>
        </p:nvCxnSpPr>
        <p:spPr>
          <a:xfrm rot="5400000" flipH="1" flipV="1">
            <a:off x="4323451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387303" y="199477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037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/>
          <p:nvPr/>
        </p:nvCxnSpPr>
        <p:spPr>
          <a:xfrm>
            <a:off x="6453765" y="3039997"/>
            <a:ext cx="732904" cy="3283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02537" y="3243417"/>
            <a:ext cx="8178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200639" y="25044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6439795" y="2647305"/>
            <a:ext cx="760844" cy="3875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/>
          <p:nvPr/>
        </p:nvCxnSpPr>
        <p:spPr>
          <a:xfrm rot="16200000" flipH="1">
            <a:off x="2498034" y="2424600"/>
            <a:ext cx="18000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527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221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301940" y="203219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32986" y="404234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31742" y="3614478"/>
            <a:ext cx="634323" cy="56816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57" idx="3"/>
          </p:cNvCxnSpPr>
          <p:nvPr/>
        </p:nvCxnSpPr>
        <p:spPr>
          <a:xfrm rot="10800000">
            <a:off x="4796098" y="2453950"/>
            <a:ext cx="738267" cy="396591"/>
          </a:xfrm>
          <a:prstGeom prst="bentConnector3">
            <a:avLst>
              <a:gd name="adj1" fmla="val -46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4867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1590" y="26782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15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249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7800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9723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5551" y="29444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76834" y="2616816"/>
            <a:ext cx="176827" cy="20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87" name="Elbow Connector 186"/>
          <p:cNvCxnSpPr>
            <a:stCxn id="9" idx="3"/>
            <a:endCxn id="62" idx="0"/>
          </p:cNvCxnSpPr>
          <p:nvPr/>
        </p:nvCxnSpPr>
        <p:spPr>
          <a:xfrm rot="16200000" flipH="1">
            <a:off x="3429668" y="458164"/>
            <a:ext cx="362816" cy="4436988"/>
          </a:xfrm>
          <a:prstGeom prst="bentConnector3">
            <a:avLst>
              <a:gd name="adj1" fmla="val -213286"/>
            </a:avLst>
          </a:prstGeom>
          <a:ln w="19050">
            <a:solidFill>
              <a:srgbClr val="7030A0"/>
            </a:solidFill>
            <a:headEnd type="none" w="med" len="med"/>
            <a:tailEnd type="triangle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3" name="Straight Arrow Connector 282"/>
          <p:cNvCxnSpPr>
            <a:stCxn id="63" idx="3"/>
          </p:cNvCxnSpPr>
          <p:nvPr/>
        </p:nvCxnSpPr>
        <p:spPr>
          <a:xfrm flipV="1">
            <a:off x="5044934" y="2893950"/>
            <a:ext cx="430543" cy="12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Crsytral</cp:lastModifiedBy>
  <cp:revision>72</cp:revision>
  <dcterms:created xsi:type="dcterms:W3CDTF">2016-07-22T14:33:02Z</dcterms:created>
  <dcterms:modified xsi:type="dcterms:W3CDTF">2017-03-22T15:19:19Z</dcterms:modified>
</cp:coreProperties>
</file>