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200" d="100"/>
          <a:sy n="200" d="100"/>
        </p:scale>
        <p:origin x="144" y="-129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17-Mar-17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17-Mar-17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17-Mar-17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17-Mar-17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17-Mar-17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48954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TaskManager</a:t>
            </a:r>
            <a:r>
              <a:rPr lang="en-US" sz="1050" dirty="0" err="1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XmlTaskManager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TaskManager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17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wlhon</cp:lastModifiedBy>
  <cp:revision>59</cp:revision>
  <dcterms:created xsi:type="dcterms:W3CDTF">2016-07-22T14:33:02Z</dcterms:created>
  <dcterms:modified xsi:type="dcterms:W3CDTF">2017-03-17T14:49:19Z</dcterms:modified>
</cp:coreProperties>
</file>