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1A8F"/>
    <a:srgbClr val="26718B"/>
    <a:srgbClr val="932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6C9E-09C4-974B-81FA-CD80C14BBDDB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6622-7211-464C-986C-E25DAFB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DforDelete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" y="2267227"/>
            <a:ext cx="8930640" cy="218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8277" y="3317623"/>
            <a:ext cx="121319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5C1A8F"/>
                </a:solidFill>
              </a:rPr>
              <a:t>deleteTask</a:t>
            </a:r>
            <a:r>
              <a:rPr lang="en-US" sz="1200" dirty="0" smtClean="0">
                <a:solidFill>
                  <a:srgbClr val="5C1A8F"/>
                </a:solidFill>
              </a:rPr>
              <a:t>(t)</a:t>
            </a:r>
            <a:endParaRPr lang="en-US" sz="1200" dirty="0">
              <a:solidFill>
                <a:srgbClr val="5C1A8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0909" y="3371810"/>
            <a:ext cx="236877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718B"/>
                </a:solidFill>
              </a:rPr>
              <a:t>       post(</a:t>
            </a:r>
            <a:r>
              <a:rPr lang="en-US" sz="1200" dirty="0" err="1" smtClean="0">
                <a:solidFill>
                  <a:srgbClr val="26718B"/>
                </a:solidFill>
              </a:rPr>
              <a:t>TaskListChangedEvent</a:t>
            </a:r>
            <a:r>
              <a:rPr lang="en-US" sz="1200" dirty="0" smtClean="0">
                <a:solidFill>
                  <a:srgbClr val="26718B"/>
                </a:solidFill>
              </a:rPr>
              <a:t>)</a:t>
            </a:r>
            <a:endParaRPr lang="en-US" sz="1200" dirty="0">
              <a:solidFill>
                <a:srgbClr val="2671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Ellango Vesali</dc:creator>
  <cp:keywords/>
  <dc:description/>
  <cp:lastModifiedBy>Ellango Vesali</cp:lastModifiedBy>
  <cp:revision>2</cp:revision>
  <dcterms:created xsi:type="dcterms:W3CDTF">2017-03-15T15:04:44Z</dcterms:created>
  <dcterms:modified xsi:type="dcterms:W3CDTF">2017-03-15T15:14:00Z</dcterms:modified>
  <cp:category/>
</cp:coreProperties>
</file>