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30" d="100"/>
          <a:sy n="230" d="100"/>
        </p:scale>
        <p:origin x="168" y="-43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AddCommand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FindCommand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90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807288" y="1905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3291" y="2432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819400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19400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51036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58396" y="3297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3063575" y="2720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39534" y="2078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3089176" y="2338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0826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758227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86200" y="2078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65"/>
          <p:cNvSpPr/>
          <p:nvPr/>
        </p:nvSpPr>
        <p:spPr>
          <a:xfrm>
            <a:off x="1103084" y="5234555"/>
            <a:ext cx="7431315" cy="328045"/>
          </a:xfrm>
          <a:prstGeom prst="roundRect">
            <a:avLst/>
          </a:prstGeom>
          <a:solidFill>
            <a:srgbClr val="FCEADB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57"/>
          <p:cNvCxnSpPr/>
          <p:nvPr/>
        </p:nvCxnSpPr>
        <p:spPr>
          <a:xfrm flipH="1">
            <a:off x="2179434" y="4105442"/>
            <a:ext cx="561" cy="112911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110"/>
          <p:cNvCxnSpPr/>
          <p:nvPr/>
        </p:nvCxnSpPr>
        <p:spPr>
          <a:xfrm>
            <a:off x="8001000" y="4499151"/>
            <a:ext cx="0" cy="7387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33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Crsytral</cp:lastModifiedBy>
  <cp:revision>84</cp:revision>
  <dcterms:created xsi:type="dcterms:W3CDTF">2016-07-22T14:33:02Z</dcterms:created>
  <dcterms:modified xsi:type="dcterms:W3CDTF">2017-04-08T12:43:18Z</dcterms:modified>
</cp:coreProperties>
</file>