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15532" y="1600200"/>
            <a:ext cx="77955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38980" y="29718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45765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180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887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1812932" y="3145180"/>
            <a:ext cx="226048" cy="567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718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117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76884" y="306416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40104" y="252259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 flipV="1">
            <a:off x="1801541" y="2695979"/>
            <a:ext cx="238563" cy="75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565493" y="261681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648058" y="272532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1461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382151" y="2760681"/>
            <a:ext cx="265907" cy="1380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6391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3821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4754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08886" y="28085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ectangle 8"/>
          <p:cNvSpPr/>
          <p:nvPr/>
        </p:nvSpPr>
        <p:spPr>
          <a:xfrm>
            <a:off x="44979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0834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/>
          <p:nvPr/>
        </p:nvCxnSpPr>
        <p:spPr>
          <a:xfrm rot="5400000" flipH="1" flipV="1">
            <a:off x="4323451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314311" y="345114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037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/>
          <p:nvPr/>
        </p:nvCxnSpPr>
        <p:spPr>
          <a:xfrm>
            <a:off x="6453765" y="3039997"/>
            <a:ext cx="732904" cy="3283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186669" y="2872671"/>
            <a:ext cx="8178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7200639" y="250441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6439795" y="2647305"/>
            <a:ext cx="760844" cy="3875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/>
          <p:nvPr/>
        </p:nvCxnSpPr>
        <p:spPr>
          <a:xfrm rot="16200000" flipH="1">
            <a:off x="2498034" y="2424600"/>
            <a:ext cx="18000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4527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8221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32986" y="4042343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31742" y="3614478"/>
            <a:ext cx="634323" cy="56816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endCxn id="57" idx="3"/>
          </p:cNvCxnSpPr>
          <p:nvPr/>
        </p:nvCxnSpPr>
        <p:spPr>
          <a:xfrm rot="10800000">
            <a:off x="4796098" y="2453950"/>
            <a:ext cx="738267" cy="396591"/>
          </a:xfrm>
          <a:prstGeom prst="bentConnector3">
            <a:avLst>
              <a:gd name="adj1" fmla="val -46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4867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91590" y="26782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515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249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57800" y="2716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49723" y="2488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45551" y="29444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76834" y="2616816"/>
            <a:ext cx="176827" cy="2011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83" name="Straight Arrow Connector 282"/>
          <p:cNvCxnSpPr>
            <a:stCxn id="63" idx="3"/>
          </p:cNvCxnSpPr>
          <p:nvPr/>
        </p:nvCxnSpPr>
        <p:spPr>
          <a:xfrm flipV="1">
            <a:off x="5044934" y="2893950"/>
            <a:ext cx="430543" cy="128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51"/>
          <p:cNvCxnSpPr/>
          <p:nvPr/>
        </p:nvCxnSpPr>
        <p:spPr>
          <a:xfrm rot="5400000" flipH="1" flipV="1">
            <a:off x="3521866" y="1080613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 rot="16200000">
            <a:off x="5689313" y="3586009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64" name="Elbow Connector 63"/>
          <p:cNvCxnSpPr>
            <a:stCxn id="73" idx="3"/>
          </p:cNvCxnSpPr>
          <p:nvPr/>
        </p:nvCxnSpPr>
        <p:spPr>
          <a:xfrm flipV="1">
            <a:off x="5654738" y="3212350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Isosceles Triangle 102"/>
          <p:cNvSpPr/>
          <p:nvPr/>
        </p:nvSpPr>
        <p:spPr>
          <a:xfrm rot="5400000" flipV="1">
            <a:off x="5431724" y="354110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 flipV="1">
            <a:off x="6820217" y="3026664"/>
            <a:ext cx="363762" cy="478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189083" y="3256352"/>
            <a:ext cx="8119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RecurState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Flowchart: Decision 96"/>
          <p:cNvSpPr/>
          <p:nvPr/>
        </p:nvSpPr>
        <p:spPr>
          <a:xfrm rot="5400000">
            <a:off x="7477017" y="359260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595041" y="3797321"/>
            <a:ext cx="0" cy="24502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086600" y="4042343"/>
            <a:ext cx="98549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RecurInterval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7030A0"/>
          </a:solidFill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35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Crsytral</cp:lastModifiedBy>
  <cp:revision>76</cp:revision>
  <dcterms:created xsi:type="dcterms:W3CDTF">2016-07-22T14:33:02Z</dcterms:created>
  <dcterms:modified xsi:type="dcterms:W3CDTF">2017-04-08T17:28:17Z</dcterms:modified>
</cp:coreProperties>
</file>