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-966" y="-18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7618" y="1447798"/>
            <a:ext cx="4917083" cy="40386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798423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0864" y="325990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52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291682" y="2447338"/>
            <a:ext cx="699063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567676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561948" y="2620339"/>
            <a:ext cx="267313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00654" y="41932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3947" y="517942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07360" y="450925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78817" y="468152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316365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76945" y="3264409"/>
            <a:ext cx="53101" cy="1747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4735" y="3574155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15190" y="3726164"/>
            <a:ext cx="986400" cy="18452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60520" y="3880834"/>
            <a:ext cx="1302447" cy="19123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1314479" y="4018777"/>
            <a:ext cx="2166475" cy="419286"/>
          </a:xfrm>
          <a:prstGeom prst="bentConnector3">
            <a:avLst>
              <a:gd name="adj1" fmla="val 9995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222812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</p:cNvCxnSpPr>
          <p:nvPr/>
        </p:nvCxnSpPr>
        <p:spPr>
          <a:xfrm flipV="1">
            <a:off x="3690096" y="2743203"/>
            <a:ext cx="1839873" cy="9493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endCxn id="37" idx="3"/>
          </p:cNvCxnSpPr>
          <p:nvPr/>
        </p:nvCxnSpPr>
        <p:spPr>
          <a:xfrm rot="5400000">
            <a:off x="4196474" y="3466452"/>
            <a:ext cx="2056745" cy="6102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endCxn id="34" idx="3"/>
          </p:cNvCxnSpPr>
          <p:nvPr/>
        </p:nvCxnSpPr>
        <p:spPr>
          <a:xfrm rot="5400000">
            <a:off x="3827917" y="2609575"/>
            <a:ext cx="1568425" cy="183568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</p:cNvCxnSpPr>
          <p:nvPr/>
        </p:nvCxnSpPr>
        <p:spPr>
          <a:xfrm flipV="1">
            <a:off x="3189583" y="2743203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3414169" y="3191664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604914" y="-376976"/>
            <a:ext cx="164322" cy="4094831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52944" y="4675781"/>
            <a:ext cx="129319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25979"/>
            <a:ext cx="589823" cy="360021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321756" y="3419597"/>
            <a:ext cx="367348" cy="1786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endCxn id="3" idx="3"/>
          </p:cNvCxnSpPr>
          <p:nvPr/>
        </p:nvCxnSpPr>
        <p:spPr>
          <a:xfrm rot="5400000">
            <a:off x="4289671" y="2138031"/>
            <a:ext cx="635126" cy="18454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9571" y="4410701"/>
            <a:ext cx="53853" cy="7246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endCxn id="36" idx="3"/>
          </p:cNvCxnSpPr>
          <p:nvPr/>
        </p:nvCxnSpPr>
        <p:spPr>
          <a:xfrm rot="5400000">
            <a:off x="3673246" y="2770952"/>
            <a:ext cx="1884472" cy="18289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32004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6" y="3166238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94534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0475" y="4919642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63"/>
          <p:cNvCxnSpPr>
            <a:stCxn id="39" idx="2"/>
          </p:cNvCxnSpPr>
          <p:nvPr/>
        </p:nvCxnSpPr>
        <p:spPr>
          <a:xfrm rot="16200000" flipH="1">
            <a:off x="1680920" y="4060434"/>
            <a:ext cx="1658370" cy="187958"/>
          </a:xfrm>
          <a:prstGeom prst="bentConnector3">
            <a:avLst>
              <a:gd name="adj1" fmla="val 10000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11"/>
          <p:cNvSpPr/>
          <p:nvPr/>
        </p:nvSpPr>
        <p:spPr>
          <a:xfrm>
            <a:off x="2600654" y="48612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TaskListType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8" name="Rectangle 11"/>
          <p:cNvSpPr/>
          <p:nvPr/>
        </p:nvSpPr>
        <p:spPr>
          <a:xfrm>
            <a:off x="2590013" y="388408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TaskCount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Elbow Connector 78"/>
          <p:cNvCxnSpPr>
            <a:stCxn id="39" idx="2"/>
          </p:cNvCxnSpPr>
          <p:nvPr/>
        </p:nvCxnSpPr>
        <p:spPr>
          <a:xfrm rot="16200000" flipH="1">
            <a:off x="2157126" y="3584228"/>
            <a:ext cx="700148" cy="182148"/>
          </a:xfrm>
          <a:prstGeom prst="bentConnector3">
            <a:avLst>
              <a:gd name="adj1" fmla="val 10011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63"/>
          <p:cNvCxnSpPr/>
          <p:nvPr/>
        </p:nvCxnSpPr>
        <p:spPr>
          <a:xfrm flipV="1">
            <a:off x="3687181" y="2743203"/>
            <a:ext cx="1842788" cy="12821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Freeform 82"/>
          <p:cNvSpPr/>
          <p:nvPr/>
        </p:nvSpPr>
        <p:spPr>
          <a:xfrm>
            <a:off x="3686491" y="3828560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8"/>
          <p:cNvSpPr/>
          <p:nvPr/>
        </p:nvSpPr>
        <p:spPr>
          <a:xfrm>
            <a:off x="3630765" y="1689082"/>
            <a:ext cx="1412042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NotificationManager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3630765" y="2131525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HotkeyManager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/>
          <p:cNvCxnSpPr>
            <a:endCxn id="46" idx="1"/>
          </p:cNvCxnSpPr>
          <p:nvPr/>
        </p:nvCxnSpPr>
        <p:spPr>
          <a:xfrm>
            <a:off x="3185050" y="1955429"/>
            <a:ext cx="445715" cy="34947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/>
          <p:cNvCxnSpPr>
            <a:endCxn id="45" idx="1"/>
          </p:cNvCxnSpPr>
          <p:nvPr/>
        </p:nvCxnSpPr>
        <p:spPr>
          <a:xfrm flipV="1">
            <a:off x="3198847" y="1862462"/>
            <a:ext cx="431918" cy="10253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/>
          <p:cNvCxnSpPr/>
          <p:nvPr/>
        </p:nvCxnSpPr>
        <p:spPr>
          <a:xfrm>
            <a:off x="5042808" y="1853196"/>
            <a:ext cx="169168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2017-04-08T17:36:36Z</dcterms:modified>
</cp:coreProperties>
</file>