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3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75" name="Flowchart: Connector 74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77" name="Freeform 76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79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2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8" name="Rectangle 10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6" name="Rectangle 115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1" name="Freeform 1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125" name="Freeform 1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Difeng Tang</cp:lastModifiedBy>
  <cp:revision>59</cp:revision>
  <dcterms:created xsi:type="dcterms:W3CDTF">2016-07-22T14:33:02Z</dcterms:created>
  <dcterms:modified xsi:type="dcterms:W3CDTF">2017-03-14T11:18:37Z</dcterms:modified>
</cp:coreProperties>
</file>