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9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6" name="Straight Connector 105"/>
          <p:cNvCxnSpPr>
            <a:stCxn id="10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7" name="Rectangle 106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71</cp:revision>
  <dcterms:created xsi:type="dcterms:W3CDTF">2016-07-22T14:33:02Z</dcterms:created>
  <dcterms:modified xsi:type="dcterms:W3CDTF">2017-03-14T11:19:57Z</dcterms:modified>
</cp:coreProperties>
</file>