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164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866144" y="3158440"/>
            <a:ext cx="13308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7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>
            <a:stCxn id="68" idx="3"/>
            <a:endCxn id="55" idx="1"/>
          </p:cNvCxnSpPr>
          <p:nvPr/>
        </p:nvCxnSpPr>
        <p:spPr>
          <a:xfrm>
            <a:off x="2656370" y="3326536"/>
            <a:ext cx="209774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7" name="Straight Connector 66"/>
          <p:cNvCxnSpPr>
            <a:stCxn id="62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9" name="Elbow Connector 63"/>
          <p:cNvCxnSpPr>
            <a:stCxn id="71" idx="3"/>
            <a:endCxn id="76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72" name="Elbow Connector 122"/>
          <p:cNvCxnSpPr>
            <a:stCxn id="76" idx="3"/>
            <a:endCxn id="84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8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9" name="Straight Arrow Connector 78"/>
          <p:cNvCxnSpPr>
            <a:stCxn id="80" idx="3"/>
            <a:endCxn id="78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81" name="Elbow Connector 63"/>
          <p:cNvCxnSpPr>
            <a:stCxn id="82" idx="3"/>
            <a:endCxn id="83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83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84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Elbow Connector 122"/>
          <p:cNvCxnSpPr>
            <a:stCxn id="87" idx="0"/>
            <a:endCxn id="86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86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8" name="Elbow Connector 122"/>
          <p:cNvCxnSpPr>
            <a:stCxn id="84" idx="3"/>
            <a:endCxn id="87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Difeng Tang</cp:lastModifiedBy>
  <cp:revision>59</cp:revision>
  <dcterms:created xsi:type="dcterms:W3CDTF">2016-07-22T14:33:02Z</dcterms:created>
  <dcterms:modified xsi:type="dcterms:W3CDTF">2017-03-14T11:21:45Z</dcterms:modified>
</cp:coreProperties>
</file>