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560D"/>
    <a:srgbClr val="138B3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8214" autoAdjust="0"/>
  </p:normalViewPr>
  <p:slideViewPr>
    <p:cSldViewPr snapToGrid="0" snapToObjects="1">
      <p:cViewPr varScale="1">
        <p:scale>
          <a:sx n="78" d="100"/>
          <a:sy n="78" d="100"/>
        </p:scale>
        <p:origin x="-144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7E6BE-1820-8648-92BC-2D3A140412BA}" type="datetimeFigureOut">
              <a:rPr lang="en-US" smtClean="0"/>
              <a:t>15/3/17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F4C42-2A70-A647-8206-635BF3742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058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7E6BE-1820-8648-92BC-2D3A140412BA}" type="datetimeFigureOut">
              <a:rPr lang="en-US" smtClean="0"/>
              <a:t>15/3/17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F4C42-2A70-A647-8206-635BF3742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450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7E6BE-1820-8648-92BC-2D3A140412BA}" type="datetimeFigureOut">
              <a:rPr lang="en-US" smtClean="0"/>
              <a:t>15/3/17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F4C42-2A70-A647-8206-635BF3742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652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7E6BE-1820-8648-92BC-2D3A140412BA}" type="datetimeFigureOut">
              <a:rPr lang="en-US" smtClean="0"/>
              <a:t>15/3/17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F4C42-2A70-A647-8206-635BF3742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345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7E6BE-1820-8648-92BC-2D3A140412BA}" type="datetimeFigureOut">
              <a:rPr lang="en-US" smtClean="0"/>
              <a:t>15/3/17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F4C42-2A70-A647-8206-635BF3742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062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7E6BE-1820-8648-92BC-2D3A140412BA}" type="datetimeFigureOut">
              <a:rPr lang="en-US" smtClean="0"/>
              <a:t>15/3/17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F4C42-2A70-A647-8206-635BF3742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905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7E6BE-1820-8648-92BC-2D3A140412BA}" type="datetimeFigureOut">
              <a:rPr lang="en-US" smtClean="0"/>
              <a:t>15/3/17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F4C42-2A70-A647-8206-635BF3742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627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7E6BE-1820-8648-92BC-2D3A140412BA}" type="datetimeFigureOut">
              <a:rPr lang="en-US" smtClean="0"/>
              <a:t>15/3/17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F4C42-2A70-A647-8206-635BF3742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304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7E6BE-1820-8648-92BC-2D3A140412BA}" type="datetimeFigureOut">
              <a:rPr lang="en-US" smtClean="0"/>
              <a:t>15/3/17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F4C42-2A70-A647-8206-635BF3742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668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7E6BE-1820-8648-92BC-2D3A140412BA}" type="datetimeFigureOut">
              <a:rPr lang="en-US" smtClean="0"/>
              <a:t>15/3/17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F4C42-2A70-A647-8206-635BF3742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329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7E6BE-1820-8648-92BC-2D3A140412BA}" type="datetimeFigureOut">
              <a:rPr lang="en-US" smtClean="0"/>
              <a:t>15/3/17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F4C42-2A70-A647-8206-635BF3742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802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77E6BE-1820-8648-92BC-2D3A140412BA}" type="datetimeFigureOut">
              <a:rPr lang="en-US" smtClean="0"/>
              <a:t>15/3/17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CF4C42-2A70-A647-8206-635BF3742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477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DforDeletePersonEventHandli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" y="2362200"/>
            <a:ext cx="8601456" cy="211531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871733" y="2850846"/>
            <a:ext cx="2507944" cy="276999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26718B"/>
                </a:solidFill>
              </a:rPr>
              <a:t>       post(</a:t>
            </a:r>
            <a:r>
              <a:rPr lang="en-US" sz="1200" dirty="0" err="1" smtClean="0">
                <a:solidFill>
                  <a:srgbClr val="26718B"/>
                </a:solidFill>
              </a:rPr>
              <a:t>TaskListChangedEvent</a:t>
            </a:r>
            <a:r>
              <a:rPr lang="en-US" sz="1200" dirty="0" smtClean="0">
                <a:solidFill>
                  <a:srgbClr val="26718B"/>
                </a:solidFill>
              </a:rPr>
              <a:t>)</a:t>
            </a:r>
            <a:endParaRPr lang="en-US" sz="1200" dirty="0">
              <a:solidFill>
                <a:srgbClr val="26718B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19412" y="3442810"/>
            <a:ext cx="2681169" cy="276999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138B35"/>
                </a:solidFill>
              </a:rPr>
              <a:t>       </a:t>
            </a:r>
            <a:r>
              <a:rPr lang="en-US" sz="1200" dirty="0" err="1" smtClean="0">
                <a:solidFill>
                  <a:srgbClr val="138B35"/>
                </a:solidFill>
              </a:rPr>
              <a:t>handleTaskListChangedEvent</a:t>
            </a:r>
            <a:r>
              <a:rPr lang="en-US" sz="1200" dirty="0" smtClean="0">
                <a:solidFill>
                  <a:srgbClr val="138B35"/>
                </a:solidFill>
              </a:rPr>
              <a:t>(</a:t>
            </a:r>
            <a:r>
              <a:rPr lang="en-US" sz="1200" dirty="0" smtClean="0">
                <a:solidFill>
                  <a:srgbClr val="138B35"/>
                </a:solidFill>
              </a:rPr>
              <a:t>)</a:t>
            </a:r>
            <a:endParaRPr lang="en-US" sz="1200" dirty="0">
              <a:solidFill>
                <a:srgbClr val="138B35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26384" y="3101170"/>
            <a:ext cx="2756089" cy="276999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DC560D"/>
                </a:solidFill>
              </a:rPr>
              <a:t>     </a:t>
            </a:r>
            <a:r>
              <a:rPr lang="en-US" sz="1200" dirty="0" err="1" smtClean="0">
                <a:solidFill>
                  <a:srgbClr val="DC560D"/>
                </a:solidFill>
              </a:rPr>
              <a:t>handleTaskListChangedEvent</a:t>
            </a:r>
            <a:r>
              <a:rPr lang="en-US" sz="1200" dirty="0" smtClean="0">
                <a:solidFill>
                  <a:srgbClr val="DC560D"/>
                </a:solidFill>
              </a:rPr>
              <a:t>()</a:t>
            </a:r>
            <a:endParaRPr lang="en-US" sz="1200" dirty="0">
              <a:solidFill>
                <a:srgbClr val="DC560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06629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13</Words>
  <Application>Microsoft Macintosh PowerPoint</Application>
  <PresentationFormat>On-screen Show 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Ellango Vesali</dc:creator>
  <cp:keywords/>
  <dc:description/>
  <cp:lastModifiedBy>Ellango Vesali</cp:lastModifiedBy>
  <cp:revision>2</cp:revision>
  <dcterms:created xsi:type="dcterms:W3CDTF">2017-03-15T15:10:31Z</dcterms:created>
  <dcterms:modified xsi:type="dcterms:W3CDTF">2017-03-15T15:13:30Z</dcterms:modified>
  <cp:category/>
</cp:coreProperties>
</file>