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3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8" d="100"/>
          <a:sy n="88" d="100"/>
        </p:scale>
        <p:origin x="1306" y="7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3/22/2017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3/22/2017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1727200"/>
            <a:ext cx="7490735" cy="299720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15844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UserPref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83963" y="2868687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3" name="Elbow Connector 63"/>
          <p:cNvCxnSpPr>
            <a:stCxn id="71" idx="3"/>
          </p:cNvCxnSpPr>
          <p:nvPr/>
        </p:nvCxnSpPr>
        <p:spPr>
          <a:xfrm flipV="1">
            <a:off x="6477000" y="3194131"/>
            <a:ext cx="95385" cy="416514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7" name="Elbow Connector 106"/>
          <p:cNvCxnSpPr>
            <a:stCxn id="9" idx="1"/>
          </p:cNvCxnSpPr>
          <p:nvPr/>
        </p:nvCxnSpPr>
        <p:spPr>
          <a:xfrm rot="5400000" flipH="1" flipV="1">
            <a:off x="4360065" y="1080909"/>
            <a:ext cx="378691" cy="4637261"/>
          </a:xfrm>
          <a:prstGeom prst="bentConnector4">
            <a:avLst>
              <a:gd name="adj1" fmla="val -101829"/>
              <a:gd name="adj2" fmla="val 99976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56370" y="332653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1" name="Isosceles Triangle 102"/>
          <p:cNvSpPr/>
          <p:nvPr/>
        </p:nvSpPr>
        <p:spPr>
          <a:xfrm rot="5400000" flipV="1">
            <a:off x="6253986" y="3522883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0322" y="323984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2879490" y="2627420"/>
            <a:ext cx="1093635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TodoList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>
            <a:off x="2658680" y="279551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2422632" y="270882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4487017" y="2847371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UniqueTodoList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3984303" y="267399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30" name="Elbow Connector 29"/>
          <p:cNvCxnSpPr>
            <a:stCxn id="51" idx="3"/>
            <a:endCxn id="49" idx="1"/>
          </p:cNvCxnSpPr>
          <p:nvPr/>
        </p:nvCxnSpPr>
        <p:spPr>
          <a:xfrm>
            <a:off x="4220351" y="2760681"/>
            <a:ext cx="266666" cy="26007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7" name="Rectangle 8"/>
          <p:cNvSpPr/>
          <p:nvPr/>
        </p:nvSpPr>
        <p:spPr>
          <a:xfrm>
            <a:off x="4477328" y="2280569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UniqueTagList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9" name="Elbow Connector 58"/>
          <p:cNvCxnSpPr>
            <a:stCxn id="51" idx="3"/>
            <a:endCxn id="57" idx="1"/>
          </p:cNvCxnSpPr>
          <p:nvPr/>
        </p:nvCxnSpPr>
        <p:spPr>
          <a:xfrm flipV="1">
            <a:off x="4220351" y="2453949"/>
            <a:ext cx="256977" cy="30673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2" name="Rectangle 8"/>
          <p:cNvSpPr/>
          <p:nvPr/>
        </p:nvSpPr>
        <p:spPr>
          <a:xfrm>
            <a:off x="6313677" y="2858066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Todo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5643227" y="2943979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4" name="Elbow Connector 63"/>
          <p:cNvCxnSpPr>
            <a:stCxn id="63" idx="3"/>
            <a:endCxn id="62" idx="1"/>
          </p:cNvCxnSpPr>
          <p:nvPr/>
        </p:nvCxnSpPr>
        <p:spPr>
          <a:xfrm>
            <a:off x="5879275" y="3030669"/>
            <a:ext cx="434402" cy="777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7" name="Rectangle 8"/>
          <p:cNvSpPr/>
          <p:nvPr/>
        </p:nvSpPr>
        <p:spPr>
          <a:xfrm>
            <a:off x="5336105" y="1809332"/>
            <a:ext cx="4837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8" name="Flowchart: Decision 96"/>
          <p:cNvSpPr/>
          <p:nvPr/>
        </p:nvSpPr>
        <p:spPr>
          <a:xfrm rot="16200000">
            <a:off x="4921666" y="2066540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9" name="Elbow Connector 68"/>
          <p:cNvCxnSpPr>
            <a:stCxn id="68" idx="3"/>
            <a:endCxn id="67" idx="1"/>
          </p:cNvCxnSpPr>
          <p:nvPr/>
        </p:nvCxnSpPr>
        <p:spPr>
          <a:xfrm rot="5400000" flipH="1" flipV="1">
            <a:off x="5161650" y="1860752"/>
            <a:ext cx="52494" cy="296415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2" name="Rectangle 8"/>
          <p:cNvSpPr/>
          <p:nvPr/>
        </p:nvSpPr>
        <p:spPr>
          <a:xfrm>
            <a:off x="5128257" y="3429000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br>
              <a:rPr lang="en-US" sz="1050" dirty="0" smtClean="0">
                <a:solidFill>
                  <a:srgbClr val="7030A0"/>
                </a:solidFill>
              </a:rPr>
            </a:br>
            <a:r>
              <a:rPr lang="en-US" sz="1050" dirty="0" err="1" smtClean="0">
                <a:solidFill>
                  <a:srgbClr val="7030A0"/>
                </a:solidFill>
              </a:rPr>
              <a:t>ReadOnlyTodo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6" name="Rectangle 8"/>
          <p:cNvSpPr/>
          <p:nvPr/>
        </p:nvSpPr>
        <p:spPr>
          <a:xfrm>
            <a:off x="7712397" y="2564238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>
            <a:off x="7041947" y="294820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9" name="Elbow Connector 78"/>
          <p:cNvCxnSpPr>
            <a:stCxn id="78" idx="3"/>
            <a:endCxn id="76" idx="1"/>
          </p:cNvCxnSpPr>
          <p:nvPr/>
        </p:nvCxnSpPr>
        <p:spPr>
          <a:xfrm flipV="1">
            <a:off x="7277995" y="2707130"/>
            <a:ext cx="434402" cy="32776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0" name="Rectangle 8"/>
          <p:cNvSpPr/>
          <p:nvPr/>
        </p:nvSpPr>
        <p:spPr>
          <a:xfrm>
            <a:off x="7712396" y="2887216"/>
            <a:ext cx="765721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StartTime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1" name="Elbow Connector 80"/>
          <p:cNvCxnSpPr>
            <a:stCxn id="78" idx="3"/>
            <a:endCxn id="80" idx="1"/>
          </p:cNvCxnSpPr>
          <p:nvPr/>
        </p:nvCxnSpPr>
        <p:spPr>
          <a:xfrm flipV="1">
            <a:off x="7277995" y="3030108"/>
            <a:ext cx="434401" cy="478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3" name="Rectangle 8"/>
          <p:cNvSpPr/>
          <p:nvPr/>
        </p:nvSpPr>
        <p:spPr>
          <a:xfrm>
            <a:off x="7712397" y="3210194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EndTime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4" name="Elbow Connector 83"/>
          <p:cNvCxnSpPr>
            <a:stCxn id="78" idx="3"/>
            <a:endCxn id="83" idx="1"/>
          </p:cNvCxnSpPr>
          <p:nvPr/>
        </p:nvCxnSpPr>
        <p:spPr>
          <a:xfrm>
            <a:off x="7277995" y="3034891"/>
            <a:ext cx="434402" cy="318195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5" name="Rectangle 8"/>
          <p:cNvSpPr/>
          <p:nvPr/>
        </p:nvSpPr>
        <p:spPr>
          <a:xfrm>
            <a:off x="7712397" y="3533171"/>
            <a:ext cx="765720" cy="29678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 err="1" smtClean="0">
                <a:solidFill>
                  <a:srgbClr val="7030A0"/>
                </a:solidFill>
              </a:rPr>
              <a:t>CompleteTIme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6" name="Elbow Connector 85"/>
          <p:cNvCxnSpPr>
            <a:stCxn id="78" idx="3"/>
            <a:endCxn id="85" idx="1"/>
          </p:cNvCxnSpPr>
          <p:nvPr/>
        </p:nvCxnSpPr>
        <p:spPr>
          <a:xfrm>
            <a:off x="7277995" y="3034891"/>
            <a:ext cx="434402" cy="64667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7" name="Elbow Connector 63"/>
          <p:cNvCxnSpPr>
            <a:stCxn id="99" idx="3"/>
          </p:cNvCxnSpPr>
          <p:nvPr/>
        </p:nvCxnSpPr>
        <p:spPr>
          <a:xfrm rot="16200000" flipH="1">
            <a:off x="3279321" y="2485431"/>
            <a:ext cx="293825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10800000" flipV="1">
            <a:off x="3290981" y="2162997"/>
            <a:ext cx="270504" cy="175523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00" name="Rectangle 8"/>
          <p:cNvSpPr/>
          <p:nvPr/>
        </p:nvSpPr>
        <p:spPr>
          <a:xfrm>
            <a:off x="2660303" y="1806470"/>
            <a:ext cx="153992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br>
              <a:rPr lang="en-US" sz="1050" dirty="0" smtClean="0">
                <a:solidFill>
                  <a:srgbClr val="7030A0"/>
                </a:solidFill>
              </a:rPr>
            </a:br>
            <a:r>
              <a:rPr lang="en-US" sz="1050" dirty="0" err="1" smtClean="0">
                <a:solidFill>
                  <a:srgbClr val="7030A0"/>
                </a:solidFill>
              </a:rPr>
              <a:t>ReadOnlyTodoList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 rot="16200000">
            <a:off x="6527512" y="3586305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2057400" y="4239491"/>
            <a:ext cx="177594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r>
              <a:rPr lang="en-US" sz="1050" dirty="0">
                <a:solidFill>
                  <a:srgbClr val="7030A0"/>
                </a:solidFill>
              </a:rPr>
              <a:t/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 smtClean="0">
                <a:solidFill>
                  <a:srgbClr val="7030A0"/>
                </a:solidFill>
              </a:rPr>
              <a:t>UnmodifiableObservableList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stCxn id="119" idx="1"/>
            <a:endCxn id="122" idx="1"/>
          </p:cNvCxnSpPr>
          <p:nvPr/>
        </p:nvCxnSpPr>
        <p:spPr>
          <a:xfrm rot="16200000" flipH="1">
            <a:off x="1364475" y="3719945"/>
            <a:ext cx="831471" cy="554380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49"/>
          <p:cNvCxnSpPr>
            <a:stCxn id="62" idx="0"/>
            <a:endCxn id="57" idx="3"/>
          </p:cNvCxnSpPr>
          <p:nvPr/>
        </p:nvCxnSpPr>
        <p:spPr>
          <a:xfrm rot="16200000" flipV="1">
            <a:off x="5948976" y="2139271"/>
            <a:ext cx="404117" cy="1033473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" name="TextBox 10"/>
          <p:cNvSpPr txBox="1"/>
          <p:nvPr/>
        </p:nvSpPr>
        <p:spPr>
          <a:xfrm>
            <a:off x="4324972" y="219122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324972" y="305886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689761" y="2495413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163172" y="1778919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135256" y="309791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687923" y="256423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656370" y="338605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667770" y="321019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862</TotalTime>
  <Words>35</Words>
  <Application>Microsoft Office PowerPoint</Application>
  <PresentationFormat>On-screen Show (4:3)</PresentationFormat>
  <Paragraphs>26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user</cp:lastModifiedBy>
  <cp:revision>60</cp:revision>
  <dcterms:created xsi:type="dcterms:W3CDTF">2016-07-22T14:33:02Z</dcterms:created>
  <dcterms:modified xsi:type="dcterms:W3CDTF">2017-03-22T12:52:35Z</dcterms:modified>
</cp:coreProperties>
</file>