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936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201" y="2786577"/>
            <a:ext cx="13617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err="1" smtClean="0">
                <a:solidFill>
                  <a:srgbClr val="0070C0"/>
                </a:solidFill>
              </a:rPr>
              <a:t>ev</a:t>
            </a:r>
            <a:r>
              <a:rPr lang="en-US" sz="1400" dirty="0" smtClean="0">
                <a:solidFill>
                  <a:srgbClr val="0070C0"/>
                </a:solidFill>
              </a:rPr>
              <a:t> 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deleteEvent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8442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ev</a:t>
            </a:r>
            <a:r>
              <a:rPr lang="en-US" sz="1200" dirty="0" smtClean="0"/>
              <a:t> 1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14795" y="2910291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parse(“</a:t>
            </a:r>
            <a:r>
              <a:rPr lang="en-US" dirty="0" smtClean="0"/>
              <a:t>delete </a:t>
            </a:r>
            <a:r>
              <a:rPr lang="en-US" dirty="0" err="1" smtClean="0"/>
              <a:t>ev</a:t>
            </a:r>
            <a:r>
              <a:rPr lang="en-US" dirty="0" smtClean="0"/>
              <a:t> </a:t>
            </a:r>
            <a:r>
              <a:rPr lang="en-US" dirty="0" smtClean="0"/>
              <a:t>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shannon yong</cp:lastModifiedBy>
  <cp:revision>70</cp:revision>
  <dcterms:created xsi:type="dcterms:W3CDTF">2016-07-22T14:33:02Z</dcterms:created>
  <dcterms:modified xsi:type="dcterms:W3CDTF">2017-04-08T10:24:01Z</dcterms:modified>
</cp:coreProperties>
</file>