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200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5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6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2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4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8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0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4/9/17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0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4/9/17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7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4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6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6CBF5-F077-431E-855F-ED06028A15FA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31740" y="255374"/>
            <a:ext cx="4316627" cy="6359610"/>
            <a:chOff x="3731740" y="255374"/>
            <a:chExt cx="4316627" cy="6359610"/>
          </a:xfrm>
        </p:grpSpPr>
        <p:sp>
          <p:nvSpPr>
            <p:cNvPr id="4" name="Flowchart: Connector 3"/>
            <p:cNvSpPr/>
            <p:nvPr/>
          </p:nvSpPr>
          <p:spPr>
            <a:xfrm>
              <a:off x="4975654" y="255374"/>
              <a:ext cx="477795" cy="51074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31740" y="959712"/>
              <a:ext cx="2965622" cy="158990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 smtClean="0"/>
                <a:t>User issues read command for data at specified </a:t>
              </a:r>
              <a:r>
                <a:rPr lang="en-SG" sz="2400" dirty="0" err="1" smtClean="0"/>
                <a:t>FilePath</a:t>
              </a:r>
              <a:endParaRPr lang="en-US" sz="24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731740" y="2994459"/>
              <a:ext cx="2965622" cy="158990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 err="1" smtClean="0"/>
                <a:t>WhatsLeft</a:t>
              </a:r>
              <a:r>
                <a:rPr lang="en-SG" sz="2400" dirty="0" smtClean="0"/>
                <a:t> reads data from the specified location</a:t>
              </a:r>
              <a:endParaRPr lang="en-US" sz="24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731740" y="5025082"/>
              <a:ext cx="2965622" cy="158990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 err="1" smtClean="0"/>
                <a:t>WhatsLeft</a:t>
              </a:r>
              <a:r>
                <a:rPr lang="en-SG" sz="2400" dirty="0" smtClean="0"/>
                <a:t> sets default </a:t>
              </a:r>
              <a:r>
                <a:rPr lang="en-SG" sz="2400" dirty="0" err="1" smtClean="0"/>
                <a:t>FilePath</a:t>
              </a:r>
              <a:r>
                <a:rPr lang="en-SG" sz="2400" dirty="0" smtClean="0"/>
                <a:t> to the specified location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5" idx="2"/>
              <a:endCxn id="6" idx="0"/>
            </p:cNvCxnSpPr>
            <p:nvPr/>
          </p:nvCxnSpPr>
          <p:spPr>
            <a:xfrm>
              <a:off x="5214551" y="2549614"/>
              <a:ext cx="0" cy="444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214551" y="4580237"/>
              <a:ext cx="0" cy="444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697362" y="5820033"/>
              <a:ext cx="8732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7570572" y="5564660"/>
              <a:ext cx="477795" cy="51074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4" idx="4"/>
              <a:endCxn id="5" idx="0"/>
            </p:cNvCxnSpPr>
            <p:nvPr/>
          </p:nvCxnSpPr>
          <p:spPr>
            <a:xfrm flipH="1">
              <a:off x="5214551" y="766120"/>
              <a:ext cx="1" cy="193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08822" y="292447"/>
              <a:ext cx="116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(start)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44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yong</dc:creator>
  <cp:lastModifiedBy>Li Zihan</cp:lastModifiedBy>
  <cp:revision>4</cp:revision>
  <dcterms:created xsi:type="dcterms:W3CDTF">2017-04-08T11:18:58Z</dcterms:created>
  <dcterms:modified xsi:type="dcterms:W3CDTF">2017-04-09T06:45:58Z</dcterms:modified>
</cp:coreProperties>
</file>