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50"/>
    <a:srgbClr val="7030A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4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A6BF-14D6-A84C-BAFE-BD852D998A27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E45B-B1C2-5244-878B-209FF39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99457" y="30974"/>
            <a:ext cx="9505056" cy="6771439"/>
            <a:chOff x="2027237" y="620688"/>
            <a:chExt cx="8677275" cy="61817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237" y="620688"/>
              <a:ext cx="8677275" cy="618172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050156" y="1199208"/>
              <a:ext cx="8568953" cy="504056"/>
            </a:xfrm>
            <a:prstGeom prst="round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CommandBox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050157" y="1703263"/>
              <a:ext cx="8568952" cy="935137"/>
            </a:xfrm>
            <a:prstGeom prst="roundRect">
              <a:avLst>
                <a:gd name="adj" fmla="val 8630"/>
              </a:avLst>
            </a:prstGeom>
            <a:solidFill>
              <a:srgbClr val="92D05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ResultDisplay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76597" y="2657113"/>
              <a:ext cx="2781872" cy="3798679"/>
            </a:xfrm>
            <a:prstGeom prst="roundRect">
              <a:avLst>
                <a:gd name="adj" fmla="val 2531"/>
              </a:avLst>
            </a:prstGeom>
            <a:solidFill>
              <a:schemeClr val="accent6">
                <a:lumMod val="75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TaskListPanel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30477" y="2657113"/>
              <a:ext cx="2781872" cy="3798679"/>
            </a:xfrm>
            <a:prstGeom prst="roundRect">
              <a:avLst>
                <a:gd name="adj" fmla="val 2531"/>
              </a:avLst>
            </a:prstGeom>
            <a:solidFill>
              <a:schemeClr val="accent6">
                <a:lumMod val="75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TaskListPanel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756339" y="2657112"/>
              <a:ext cx="2862769" cy="3798679"/>
            </a:xfrm>
            <a:prstGeom prst="roundRect">
              <a:avLst>
                <a:gd name="adj" fmla="val 2531"/>
              </a:avLst>
            </a:prstGeom>
            <a:solidFill>
              <a:schemeClr val="accent6">
                <a:lumMod val="75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bg1"/>
                  </a:solidFill>
                </a:rPr>
                <a:t>TaskListPanel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76597" y="6527800"/>
              <a:ext cx="8596180" cy="252028"/>
            </a:xfrm>
            <a:prstGeom prst="roundRect">
              <a:avLst/>
            </a:prstGeom>
            <a:solidFill>
              <a:srgbClr val="00B05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StatusBarFooter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12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Rui Goh</dc:creator>
  <cp:lastModifiedBy>Ziyang Liu</cp:lastModifiedBy>
  <cp:revision>4</cp:revision>
  <dcterms:created xsi:type="dcterms:W3CDTF">2017-03-16T09:51:54Z</dcterms:created>
  <dcterms:modified xsi:type="dcterms:W3CDTF">2017-03-16T16:04:23Z</dcterms:modified>
</cp:coreProperties>
</file>