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0B050"/>
    <a:srgbClr val="7030A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6"/>
  </p:normalViewPr>
  <p:slideViewPr>
    <p:cSldViewPr snapToObjects="1">
      <p:cViewPr varScale="1">
        <p:scale>
          <a:sx n="102" d="100"/>
          <a:sy n="102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4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3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8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7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1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3/16/17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2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3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3/16/17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7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3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5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FA6BF-14D6-A84C-BAFE-BD852D998A27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9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99457" y="30974"/>
            <a:ext cx="9505056" cy="6771439"/>
            <a:chOff x="2027237" y="620688"/>
            <a:chExt cx="8677275" cy="61817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7237" y="620688"/>
              <a:ext cx="8677275" cy="6181725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2050156" y="1199208"/>
              <a:ext cx="8568953" cy="504056"/>
            </a:xfrm>
            <a:prstGeom prst="roundRect">
              <a:avLst/>
            </a:prstGeom>
            <a:solidFill>
              <a:srgbClr val="00B05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Command Box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050157" y="1703263"/>
              <a:ext cx="8568952" cy="935137"/>
            </a:xfrm>
            <a:prstGeom prst="roundRect">
              <a:avLst>
                <a:gd name="adj" fmla="val 8630"/>
              </a:avLst>
            </a:prstGeom>
            <a:solidFill>
              <a:srgbClr val="92D05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Result Display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076597" y="2657113"/>
              <a:ext cx="2781872" cy="3798679"/>
            </a:xfrm>
            <a:prstGeom prst="roundRect">
              <a:avLst>
                <a:gd name="adj" fmla="val 2531"/>
              </a:avLst>
            </a:prstGeom>
            <a:solidFill>
              <a:schemeClr val="accent6">
                <a:lumMod val="75000"/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Event List Panel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930477" y="2657113"/>
              <a:ext cx="2781872" cy="3798679"/>
            </a:xfrm>
            <a:prstGeom prst="roundRect">
              <a:avLst>
                <a:gd name="adj" fmla="val 2531"/>
              </a:avLst>
            </a:prstGeom>
            <a:solidFill>
              <a:schemeClr val="accent6">
                <a:lumMod val="75000"/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Floating Task List Panel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756339" y="2657112"/>
              <a:ext cx="2862769" cy="3798679"/>
            </a:xfrm>
            <a:prstGeom prst="roundRect">
              <a:avLst>
                <a:gd name="adj" fmla="val 2531"/>
              </a:avLst>
            </a:prstGeom>
            <a:solidFill>
              <a:schemeClr val="accent6">
                <a:lumMod val="75000"/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Deadline List Panel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076597" y="6527800"/>
              <a:ext cx="8596180" cy="252028"/>
            </a:xfrm>
            <a:prstGeom prst="roundRect">
              <a:avLst/>
            </a:prstGeom>
            <a:solidFill>
              <a:srgbClr val="00B05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Status Bar Footer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12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Rui Goh</dc:creator>
  <cp:lastModifiedBy>Yi Rui Goh</cp:lastModifiedBy>
  <cp:revision>3</cp:revision>
  <dcterms:created xsi:type="dcterms:W3CDTF">2017-03-16T09:51:54Z</dcterms:created>
  <dcterms:modified xsi:type="dcterms:W3CDTF">2017-03-16T10:09:40Z</dcterms:modified>
</cp:coreProperties>
</file>