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807" y="-79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66800" y="1923840"/>
            <a:ext cx="7947935" cy="2818327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TodoListStorage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44806" y="3207845"/>
            <a:ext cx="1771950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613302" y="3204102"/>
            <a:ext cx="17794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52626" y="3319520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75640" y="3407281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XmlTodoList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TodoList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28" idx="3"/>
          </p:cNvCxnSpPr>
          <p:nvPr/>
        </p:nvCxnSpPr>
        <p:spPr>
          <a:xfrm>
            <a:off x="2653133" y="394927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Flowchart: Decision 96"/>
          <p:cNvSpPr/>
          <p:nvPr/>
        </p:nvSpPr>
        <p:spPr>
          <a:xfrm>
            <a:off x="2417085" y="386258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33" name="Rectangle 8"/>
          <p:cNvSpPr/>
          <p:nvPr/>
        </p:nvSpPr>
        <p:spPr>
          <a:xfrm>
            <a:off x="2873943" y="379037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r>
              <a:rPr lang="en-US" sz="1050" smtClean="0">
                <a:solidFill>
                  <a:schemeClr val="bg1"/>
                </a:solidFill>
              </a:rPr>
              <a:t/>
            </a:r>
            <a:br>
              <a:rPr lang="en-US" sz="1050" smtClean="0">
                <a:solidFill>
                  <a:schemeClr val="bg1"/>
                </a:solidFill>
              </a:rPr>
            </a:br>
            <a:r>
              <a:rPr lang="en-US" sz="1050" smtClean="0">
                <a:solidFill>
                  <a:schemeClr val="bg1"/>
                </a:solidFill>
              </a:rPr>
              <a:t>AliasListMapStorage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4" name="Elbow Connector 63"/>
          <p:cNvCxnSpPr>
            <a:stCxn id="35" idx="3"/>
            <a:endCxn id="36" idx="1"/>
          </p:cNvCxnSpPr>
          <p:nvPr/>
        </p:nvCxnSpPr>
        <p:spPr>
          <a:xfrm flipV="1">
            <a:off x="4394804" y="3965056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Isosceles Triangle 102"/>
          <p:cNvSpPr/>
          <p:nvPr/>
        </p:nvSpPr>
        <p:spPr>
          <a:xfrm rot="5400000" flipV="1">
            <a:off x="4171790" y="3877295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36" name="Rectangle 8"/>
          <p:cNvSpPr/>
          <p:nvPr/>
        </p:nvSpPr>
        <p:spPr>
          <a:xfrm>
            <a:off x="4618128" y="3791676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6">
                    <a:lumMod val="75000"/>
                  </a:schemeClr>
                </a:solidFill>
              </a:rPr>
              <a:t>XmlAliasListMap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Elbow Connector 122"/>
          <p:cNvCxnSpPr>
            <a:endCxn id="38" idx="1"/>
          </p:cNvCxnSpPr>
          <p:nvPr/>
        </p:nvCxnSpPr>
        <p:spPr>
          <a:xfrm>
            <a:off x="5791200" y="3963086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" name="Rectangle 8"/>
          <p:cNvSpPr/>
          <p:nvPr/>
        </p:nvSpPr>
        <p:spPr>
          <a:xfrm>
            <a:off x="6019800" y="3791676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smtClean="0">
                <a:solidFill>
                  <a:schemeClr val="accent6">
                    <a:lumMod val="75000"/>
                  </a:schemeClr>
                </a:solidFill>
              </a:rPr>
              <a:t>AliasListMap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22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Roy Luo</cp:lastModifiedBy>
  <cp:revision>67</cp:revision>
  <dcterms:created xsi:type="dcterms:W3CDTF">2016-07-22T14:33:02Z</dcterms:created>
  <dcterms:modified xsi:type="dcterms:W3CDTF">2017-03-23T08:40:14Z</dcterms:modified>
</cp:coreProperties>
</file>