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983" autoAdjust="0"/>
    <p:restoredTop sz="94660"/>
  </p:normalViewPr>
  <p:slideViewPr>
    <p:cSldViewPr showGuides="1">
      <p:cViewPr>
        <p:scale>
          <a:sx n="66" d="100"/>
          <a:sy n="66" d="100"/>
        </p:scale>
        <p:origin x="4077" y="11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7030A0"/>
                </a:solidFill>
              </a:rPr>
              <a:t>deleteTask(task)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36396" y="1437640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5">
                    <a:lumMod val="75000"/>
                  </a:schemeClr>
                </a:solidFill>
              </a:rPr>
              <a:t>removeTask(target)</a:t>
            </a:r>
          </a:p>
          <a:p>
            <a:pPr algn="ctr"/>
            <a:r>
              <a:rPr lang="en-US" sz="1400" smtClean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5">
                    <a:lumMod val="75000"/>
                  </a:schemeClr>
                </a:solidFill>
              </a:rPr>
              <a:t>post(TodoListChangedEvent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smtClean="0">
                <a:solidFill>
                  <a:srgbClr val="00B050"/>
                </a:solidFill>
              </a:rPr>
              <a:t>handleTodoListChangedEvent()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Roy Luo</cp:lastModifiedBy>
  <cp:revision>60</cp:revision>
  <dcterms:created xsi:type="dcterms:W3CDTF">2016-07-22T14:33:02Z</dcterms:created>
  <dcterms:modified xsi:type="dcterms:W3CDTF">2017-03-23T09:47:37Z</dcterms:modified>
</cp:coreProperties>
</file>