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2" autoAdjust="0"/>
    <p:restoredTop sz="94660"/>
  </p:normalViewPr>
  <p:slideViewPr>
    <p:cSldViewPr showGuides="1">
      <p:cViewPr>
        <p:scale>
          <a:sx n="150" d="100"/>
          <a:sy n="150" d="100"/>
        </p:scale>
        <p:origin x="1485" y="-2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38100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4401" y="195745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402" y="11864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5400000">
            <a:off x="2429076" y="1745305"/>
            <a:ext cx="4242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07063" y="183953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40177" y="1783197"/>
            <a:ext cx="252284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7481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11038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91333" y="2319798"/>
            <a:ext cx="183156" cy="201025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03020" y="2700713"/>
            <a:ext cx="569398" cy="2096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14868" y="3088865"/>
            <a:ext cx="1345701" cy="2096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07041" y="3496693"/>
            <a:ext cx="2161357" cy="2096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98050" y="3489942"/>
            <a:ext cx="2770957" cy="4179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7" y="142467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015056"/>
            <a:ext cx="1856155" cy="14076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04399" y="2790886"/>
            <a:ext cx="2213746" cy="6620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8036" y="2015056"/>
            <a:ext cx="2354279" cy="1157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80677" y="2420542"/>
            <a:ext cx="2667124" cy="185615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79557" y="2621662"/>
            <a:ext cx="3069365" cy="18561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481" y="-939584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359781"/>
            <a:ext cx="591383" cy="9262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035902" y="2867832"/>
            <a:ext cx="901906" cy="20788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76657" y="1624562"/>
            <a:ext cx="1075165" cy="18561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67404" y="3756883"/>
            <a:ext cx="243858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88504" y="2012713"/>
            <a:ext cx="1851468" cy="185615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34340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434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Elbow Connector 63"/>
          <p:cNvCxnSpPr>
            <a:stCxn id="3" idx="0"/>
          </p:cNvCxnSpPr>
          <p:nvPr/>
        </p:nvCxnSpPr>
        <p:spPr>
          <a:xfrm rot="5400000" flipH="1" flipV="1">
            <a:off x="3031167" y="2573967"/>
            <a:ext cx="506013" cy="289654"/>
          </a:xfrm>
          <a:prstGeom prst="bentConnector3">
            <a:avLst>
              <a:gd name="adj1" fmla="val 9988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2"/>
          <p:cNvSpPr/>
          <p:nvPr/>
        </p:nvSpPr>
        <p:spPr>
          <a:xfrm>
            <a:off x="3500229" y="224578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History&lt;String&gt;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2017-03-24T08:56:29Z</dcterms:modified>
</cp:coreProperties>
</file>